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7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14D"/>
    <a:srgbClr val="F14444"/>
    <a:srgbClr val="FFFFFF"/>
    <a:srgbClr val="253E7B"/>
    <a:srgbClr val="00AC99"/>
    <a:srgbClr val="FC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3C2A-584A-46B8-8C75-43478AB3AB52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9ECD2-F0FB-4572-B2AD-CAAA660E09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118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1d06a8ba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d1d06a8ba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1d06a8ba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d1d06a8ba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884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FD97D-B338-4F13-AC53-39D23C490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8D1597-EA75-4445-83DB-A90D85C74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DF85B-6DE5-4DEF-8D8D-02F58F992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6280E-37A1-46EB-BBED-140FD9F3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B1E19F-B2B4-40D1-AA44-056C512D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973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F2E26-B657-4087-BAF6-B9413332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84E082-4A9D-4BFF-AB77-20D67700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92D2D0-7689-451E-B9A6-42AAF189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9B55A2-0532-4B21-84FE-1AE3A5C07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D147-1E8C-42F8-8C68-8919BA14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554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99D227-4AFF-464F-99C7-75DF7D77E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BF89FA-815A-4BC6-BA52-FC5AE3EC3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6F21A-9420-4375-8293-3E045858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8B3A65-A303-4A3D-B957-9966991E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68A086-FDEF-4A0D-861C-148B49ED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998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1_Título y texto vertical">
    <p:bg>
      <p:bgPr>
        <a:solidFill>
          <a:srgbClr val="F2F2F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838200" y="11301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6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838200" y="2715311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91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4CCD4-17E9-49A8-8A45-CF0A8D58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D5368-5B22-4C60-9EBF-896C1F9EE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5101F-B62E-4977-91FF-D2B1762E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68DEE7-E965-462A-A8C6-D35398C6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F63021-E4DA-4514-9536-BFA03D60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728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CB1D8-6C35-4520-A0A6-199E5910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F068D2-827B-44D6-AFB1-8B421E3F9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25F2B-CB24-4058-AF68-99B98A00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A0294-D70B-455A-8528-F52F9580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ED47B-825F-4E63-A233-83AD3727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188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8575B-87B3-4616-81F4-E1997498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6346FB-73E8-42A8-94F5-10C029BD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C38DD3-F734-4884-9602-418B62EE8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DD5683-8019-4BA4-BE93-14A579C8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6D6AA2-EA9B-437C-ADFC-652BA111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4AF9A0-4F1A-47F8-8135-A6C4584C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157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97124-35EC-47BF-9DB6-A8884FE4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4E0A5-54C2-4A3B-B82B-8951FE1D2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8E7421-F0DE-4BA0-993D-75853A9BF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444FE2-BD84-43B4-A3F1-27ADC26D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A73A33-8F77-4B45-AAFC-762D71CC5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254B83-ABE8-4CD2-AC2D-F3A46EC3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703E24-8EE6-4871-8E9A-650A669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5B6488-3189-4E1A-92BD-53A698EA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41FEB-CEAC-4538-AD2E-232F4512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5BAB95-E144-4824-8D4B-27259AA4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6707C2-31C0-4978-85BE-31A294D8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9C6C4C-AED5-4F86-B3C5-9B9E082E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308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CE6585-F89B-4FA5-B90E-70C9F609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03067C-F57E-46DC-84B2-542B275C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00A398-EF2D-4CED-9F44-6E11324A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17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F3485-AD91-4B4E-96C6-88DC46B3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EEC7B-5050-463D-A3B6-6865F256A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A499D6-7748-423A-B4C2-7067DD52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DB05B6-EA7B-4AAB-B947-CA682EA7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0E0BE7-F3EF-4A52-85A2-D31CA0CB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9A9B28-93C6-4F51-B379-794E96B8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29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F9BBB-4A1E-42A1-A61F-59953EB6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0B8284-0658-4872-A9BA-80F93E263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26DFA1-2611-4971-9A2C-2FF10E362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83EDE0-8B68-483A-AF3C-A9EF2F10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3584F5-9FFD-46D1-BAE2-689986CE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964410-058B-4640-941E-F0FEE8BA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57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DEEB76-D33C-421F-9868-8916D620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682537-2CD3-487A-A25E-C5DDB247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531F4C-B5DE-48ED-8856-D332CF340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4C90A-0E38-4EBF-B9F3-70596E5294C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46227-EFD0-41BE-BDF9-96A0E4749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39F37B-5A89-4874-978C-02DD01334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91A31-0D9C-4407-8A4F-B1A703286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02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artes.pe/PROTOCOLOSARTE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573786" y="2827782"/>
            <a:ext cx="11256264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b="1" dirty="0">
                <a:latin typeface="Century Gothic" panose="020B0502020202020204" pitchFamily="34" charset="0"/>
              </a:rPr>
              <a:t>NUEVAS MEDIDAS PARA LA REACTIVACION DE LAS ARTES</a:t>
            </a:r>
            <a:endParaRPr lang="es-MX" sz="32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B0CAE5-ECC4-4CEC-9CE3-AD1A86E26AB4}"/>
              </a:ext>
            </a:extLst>
          </p:cNvPr>
          <p:cNvSpPr txBox="1"/>
          <p:nvPr/>
        </p:nvSpPr>
        <p:spPr>
          <a:xfrm>
            <a:off x="5232083" y="3621882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Century Gothic" panose="020B0502020202020204" pitchFamily="34" charset="0"/>
              </a:rPr>
              <a:t>DIRECCIÓN DE ARTES </a:t>
            </a:r>
            <a:endParaRPr lang="es-PE" sz="1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DB99E8FF-F498-4A62-839F-C9BAD541CFFD}"/>
              </a:ext>
            </a:extLst>
          </p:cNvPr>
          <p:cNvGrpSpPr/>
          <p:nvPr/>
        </p:nvGrpSpPr>
        <p:grpSpPr>
          <a:xfrm>
            <a:off x="1787715" y="3199383"/>
            <a:ext cx="1597660" cy="1515745"/>
            <a:chOff x="179578" y="2319273"/>
            <a:chExt cx="1597660" cy="151574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77C38B3E-00F1-4FCD-806C-73DDF4713B7B}"/>
                </a:ext>
              </a:extLst>
            </p:cNvPr>
            <p:cNvSpPr/>
            <p:nvPr/>
          </p:nvSpPr>
          <p:spPr>
            <a:xfrm>
              <a:off x="185928" y="2325623"/>
              <a:ext cx="1584960" cy="1503045"/>
            </a:xfrm>
            <a:custGeom>
              <a:avLst/>
              <a:gdLst/>
              <a:ahLst/>
              <a:cxnLst/>
              <a:rect l="l" t="t" r="r" b="b"/>
              <a:pathLst>
                <a:path w="1584960" h="1503045">
                  <a:moveTo>
                    <a:pt x="792480" y="0"/>
                  </a:moveTo>
                  <a:lnTo>
                    <a:pt x="742361" y="1478"/>
                  </a:lnTo>
                  <a:lnTo>
                    <a:pt x="693071" y="5854"/>
                  </a:lnTo>
                  <a:lnTo>
                    <a:pt x="644703" y="13040"/>
                  </a:lnTo>
                  <a:lnTo>
                    <a:pt x="597348" y="22948"/>
                  </a:lnTo>
                  <a:lnTo>
                    <a:pt x="551101" y="35490"/>
                  </a:lnTo>
                  <a:lnTo>
                    <a:pt x="506053" y="50578"/>
                  </a:lnTo>
                  <a:lnTo>
                    <a:pt x="462298" y="68123"/>
                  </a:lnTo>
                  <a:lnTo>
                    <a:pt x="419928" y="88038"/>
                  </a:lnTo>
                  <a:lnTo>
                    <a:pt x="379037" y="110234"/>
                  </a:lnTo>
                  <a:lnTo>
                    <a:pt x="339716" y="134624"/>
                  </a:lnTo>
                  <a:lnTo>
                    <a:pt x="302060" y="161120"/>
                  </a:lnTo>
                  <a:lnTo>
                    <a:pt x="266160" y="189632"/>
                  </a:lnTo>
                  <a:lnTo>
                    <a:pt x="232109" y="220075"/>
                  </a:lnTo>
                  <a:lnTo>
                    <a:pt x="200002" y="252358"/>
                  </a:lnTo>
                  <a:lnTo>
                    <a:pt x="169929" y="286395"/>
                  </a:lnTo>
                  <a:lnTo>
                    <a:pt x="141984" y="322097"/>
                  </a:lnTo>
                  <a:lnTo>
                    <a:pt x="116260" y="359376"/>
                  </a:lnTo>
                  <a:lnTo>
                    <a:pt x="92850" y="398144"/>
                  </a:lnTo>
                  <a:lnTo>
                    <a:pt x="71846" y="438314"/>
                  </a:lnTo>
                  <a:lnTo>
                    <a:pt x="53342" y="479796"/>
                  </a:lnTo>
                  <a:lnTo>
                    <a:pt x="37430" y="522503"/>
                  </a:lnTo>
                  <a:lnTo>
                    <a:pt x="24202" y="566347"/>
                  </a:lnTo>
                  <a:lnTo>
                    <a:pt x="13753" y="611240"/>
                  </a:lnTo>
                  <a:lnTo>
                    <a:pt x="6174" y="657094"/>
                  </a:lnTo>
                  <a:lnTo>
                    <a:pt x="1559" y="703820"/>
                  </a:lnTo>
                  <a:lnTo>
                    <a:pt x="0" y="751331"/>
                  </a:lnTo>
                  <a:lnTo>
                    <a:pt x="1559" y="798843"/>
                  </a:lnTo>
                  <a:lnTo>
                    <a:pt x="6174" y="845569"/>
                  </a:lnTo>
                  <a:lnTo>
                    <a:pt x="13753" y="891423"/>
                  </a:lnTo>
                  <a:lnTo>
                    <a:pt x="24202" y="936316"/>
                  </a:lnTo>
                  <a:lnTo>
                    <a:pt x="37430" y="980160"/>
                  </a:lnTo>
                  <a:lnTo>
                    <a:pt x="53342" y="1022867"/>
                  </a:lnTo>
                  <a:lnTo>
                    <a:pt x="71846" y="1064349"/>
                  </a:lnTo>
                  <a:lnTo>
                    <a:pt x="92850" y="1104519"/>
                  </a:lnTo>
                  <a:lnTo>
                    <a:pt x="116260" y="1143287"/>
                  </a:lnTo>
                  <a:lnTo>
                    <a:pt x="141984" y="1180566"/>
                  </a:lnTo>
                  <a:lnTo>
                    <a:pt x="169929" y="1216268"/>
                  </a:lnTo>
                  <a:lnTo>
                    <a:pt x="200002" y="1250305"/>
                  </a:lnTo>
                  <a:lnTo>
                    <a:pt x="232109" y="1282588"/>
                  </a:lnTo>
                  <a:lnTo>
                    <a:pt x="266160" y="1313031"/>
                  </a:lnTo>
                  <a:lnTo>
                    <a:pt x="302060" y="1341543"/>
                  </a:lnTo>
                  <a:lnTo>
                    <a:pt x="339716" y="1368039"/>
                  </a:lnTo>
                  <a:lnTo>
                    <a:pt x="379037" y="1392429"/>
                  </a:lnTo>
                  <a:lnTo>
                    <a:pt x="419928" y="1414625"/>
                  </a:lnTo>
                  <a:lnTo>
                    <a:pt x="462298" y="1434540"/>
                  </a:lnTo>
                  <a:lnTo>
                    <a:pt x="506053" y="1452085"/>
                  </a:lnTo>
                  <a:lnTo>
                    <a:pt x="551101" y="1467173"/>
                  </a:lnTo>
                  <a:lnTo>
                    <a:pt x="597348" y="1479715"/>
                  </a:lnTo>
                  <a:lnTo>
                    <a:pt x="644703" y="1489623"/>
                  </a:lnTo>
                  <a:lnTo>
                    <a:pt x="693071" y="1496809"/>
                  </a:lnTo>
                  <a:lnTo>
                    <a:pt x="742361" y="1501185"/>
                  </a:lnTo>
                  <a:lnTo>
                    <a:pt x="792480" y="1502664"/>
                  </a:lnTo>
                  <a:lnTo>
                    <a:pt x="842594" y="1501185"/>
                  </a:lnTo>
                  <a:lnTo>
                    <a:pt x="891880" y="1496809"/>
                  </a:lnTo>
                  <a:lnTo>
                    <a:pt x="940246" y="1489623"/>
                  </a:lnTo>
                  <a:lnTo>
                    <a:pt x="987598" y="1479715"/>
                  </a:lnTo>
                  <a:lnTo>
                    <a:pt x="1033844" y="1467173"/>
                  </a:lnTo>
                  <a:lnTo>
                    <a:pt x="1078890" y="1452085"/>
                  </a:lnTo>
                  <a:lnTo>
                    <a:pt x="1122645" y="1434540"/>
                  </a:lnTo>
                  <a:lnTo>
                    <a:pt x="1165014" y="1414625"/>
                  </a:lnTo>
                  <a:lnTo>
                    <a:pt x="1205905" y="1392429"/>
                  </a:lnTo>
                  <a:lnTo>
                    <a:pt x="1245226" y="1368039"/>
                  </a:lnTo>
                  <a:lnTo>
                    <a:pt x="1282883" y="1341543"/>
                  </a:lnTo>
                  <a:lnTo>
                    <a:pt x="1318784" y="1313031"/>
                  </a:lnTo>
                  <a:lnTo>
                    <a:pt x="1352835" y="1282588"/>
                  </a:lnTo>
                  <a:lnTo>
                    <a:pt x="1384944" y="1250305"/>
                  </a:lnTo>
                  <a:lnTo>
                    <a:pt x="1415018" y="1216268"/>
                  </a:lnTo>
                  <a:lnTo>
                    <a:pt x="1442965" y="1180566"/>
                  </a:lnTo>
                  <a:lnTo>
                    <a:pt x="1468690" y="1143287"/>
                  </a:lnTo>
                  <a:lnTo>
                    <a:pt x="1492102" y="1104519"/>
                  </a:lnTo>
                  <a:lnTo>
                    <a:pt x="1513107" y="1064349"/>
                  </a:lnTo>
                  <a:lnTo>
                    <a:pt x="1531613" y="1022867"/>
                  </a:lnTo>
                  <a:lnTo>
                    <a:pt x="1547526" y="980160"/>
                  </a:lnTo>
                  <a:lnTo>
                    <a:pt x="1560754" y="936316"/>
                  </a:lnTo>
                  <a:lnTo>
                    <a:pt x="1571205" y="891423"/>
                  </a:lnTo>
                  <a:lnTo>
                    <a:pt x="1578784" y="845569"/>
                  </a:lnTo>
                  <a:lnTo>
                    <a:pt x="1583400" y="798843"/>
                  </a:lnTo>
                  <a:lnTo>
                    <a:pt x="1584960" y="751331"/>
                  </a:lnTo>
                  <a:lnTo>
                    <a:pt x="1583400" y="703820"/>
                  </a:lnTo>
                  <a:lnTo>
                    <a:pt x="1578784" y="657094"/>
                  </a:lnTo>
                  <a:lnTo>
                    <a:pt x="1571205" y="611240"/>
                  </a:lnTo>
                  <a:lnTo>
                    <a:pt x="1560754" y="566347"/>
                  </a:lnTo>
                  <a:lnTo>
                    <a:pt x="1547526" y="522503"/>
                  </a:lnTo>
                  <a:lnTo>
                    <a:pt x="1531613" y="479796"/>
                  </a:lnTo>
                  <a:lnTo>
                    <a:pt x="1513107" y="438314"/>
                  </a:lnTo>
                  <a:lnTo>
                    <a:pt x="1492102" y="398144"/>
                  </a:lnTo>
                  <a:lnTo>
                    <a:pt x="1468690" y="359376"/>
                  </a:lnTo>
                  <a:lnTo>
                    <a:pt x="1442965" y="322097"/>
                  </a:lnTo>
                  <a:lnTo>
                    <a:pt x="1415018" y="286395"/>
                  </a:lnTo>
                  <a:lnTo>
                    <a:pt x="1384944" y="252358"/>
                  </a:lnTo>
                  <a:lnTo>
                    <a:pt x="1352835" y="220075"/>
                  </a:lnTo>
                  <a:lnTo>
                    <a:pt x="1318784" y="189632"/>
                  </a:lnTo>
                  <a:lnTo>
                    <a:pt x="1282883" y="161120"/>
                  </a:lnTo>
                  <a:lnTo>
                    <a:pt x="1245226" y="134624"/>
                  </a:lnTo>
                  <a:lnTo>
                    <a:pt x="1205905" y="110234"/>
                  </a:lnTo>
                  <a:lnTo>
                    <a:pt x="1165014" y="88038"/>
                  </a:lnTo>
                  <a:lnTo>
                    <a:pt x="1122645" y="68123"/>
                  </a:lnTo>
                  <a:lnTo>
                    <a:pt x="1078890" y="50578"/>
                  </a:lnTo>
                  <a:lnTo>
                    <a:pt x="1033844" y="35490"/>
                  </a:lnTo>
                  <a:lnTo>
                    <a:pt x="987598" y="22948"/>
                  </a:lnTo>
                  <a:lnTo>
                    <a:pt x="940246" y="13040"/>
                  </a:lnTo>
                  <a:lnTo>
                    <a:pt x="891880" y="5854"/>
                  </a:lnTo>
                  <a:lnTo>
                    <a:pt x="842594" y="1478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9609DA29-6D73-43BE-B1CD-9089EF68F49B}"/>
                </a:ext>
              </a:extLst>
            </p:cNvPr>
            <p:cNvSpPr/>
            <p:nvPr/>
          </p:nvSpPr>
          <p:spPr>
            <a:xfrm>
              <a:off x="185928" y="2325623"/>
              <a:ext cx="1584960" cy="1503045"/>
            </a:xfrm>
            <a:custGeom>
              <a:avLst/>
              <a:gdLst/>
              <a:ahLst/>
              <a:cxnLst/>
              <a:rect l="l" t="t" r="r" b="b"/>
              <a:pathLst>
                <a:path w="1584960" h="1503045">
                  <a:moveTo>
                    <a:pt x="0" y="751331"/>
                  </a:moveTo>
                  <a:lnTo>
                    <a:pt x="1559" y="703820"/>
                  </a:lnTo>
                  <a:lnTo>
                    <a:pt x="6174" y="657094"/>
                  </a:lnTo>
                  <a:lnTo>
                    <a:pt x="13753" y="611240"/>
                  </a:lnTo>
                  <a:lnTo>
                    <a:pt x="24202" y="566347"/>
                  </a:lnTo>
                  <a:lnTo>
                    <a:pt x="37430" y="522503"/>
                  </a:lnTo>
                  <a:lnTo>
                    <a:pt x="53342" y="479796"/>
                  </a:lnTo>
                  <a:lnTo>
                    <a:pt x="71846" y="438314"/>
                  </a:lnTo>
                  <a:lnTo>
                    <a:pt x="92850" y="398144"/>
                  </a:lnTo>
                  <a:lnTo>
                    <a:pt x="116260" y="359376"/>
                  </a:lnTo>
                  <a:lnTo>
                    <a:pt x="141984" y="322097"/>
                  </a:lnTo>
                  <a:lnTo>
                    <a:pt x="169929" y="286395"/>
                  </a:lnTo>
                  <a:lnTo>
                    <a:pt x="200002" y="252358"/>
                  </a:lnTo>
                  <a:lnTo>
                    <a:pt x="232109" y="220075"/>
                  </a:lnTo>
                  <a:lnTo>
                    <a:pt x="266160" y="189632"/>
                  </a:lnTo>
                  <a:lnTo>
                    <a:pt x="302060" y="161120"/>
                  </a:lnTo>
                  <a:lnTo>
                    <a:pt x="339716" y="134624"/>
                  </a:lnTo>
                  <a:lnTo>
                    <a:pt x="379037" y="110234"/>
                  </a:lnTo>
                  <a:lnTo>
                    <a:pt x="419928" y="88038"/>
                  </a:lnTo>
                  <a:lnTo>
                    <a:pt x="462298" y="68123"/>
                  </a:lnTo>
                  <a:lnTo>
                    <a:pt x="506053" y="50578"/>
                  </a:lnTo>
                  <a:lnTo>
                    <a:pt x="551101" y="35490"/>
                  </a:lnTo>
                  <a:lnTo>
                    <a:pt x="597348" y="22948"/>
                  </a:lnTo>
                  <a:lnTo>
                    <a:pt x="644703" y="13040"/>
                  </a:lnTo>
                  <a:lnTo>
                    <a:pt x="693071" y="5854"/>
                  </a:lnTo>
                  <a:lnTo>
                    <a:pt x="742361" y="1478"/>
                  </a:lnTo>
                  <a:lnTo>
                    <a:pt x="792480" y="0"/>
                  </a:lnTo>
                  <a:lnTo>
                    <a:pt x="842594" y="1478"/>
                  </a:lnTo>
                  <a:lnTo>
                    <a:pt x="891880" y="5854"/>
                  </a:lnTo>
                  <a:lnTo>
                    <a:pt x="940246" y="13040"/>
                  </a:lnTo>
                  <a:lnTo>
                    <a:pt x="987598" y="22948"/>
                  </a:lnTo>
                  <a:lnTo>
                    <a:pt x="1033844" y="35490"/>
                  </a:lnTo>
                  <a:lnTo>
                    <a:pt x="1078890" y="50578"/>
                  </a:lnTo>
                  <a:lnTo>
                    <a:pt x="1122645" y="68123"/>
                  </a:lnTo>
                  <a:lnTo>
                    <a:pt x="1165014" y="88038"/>
                  </a:lnTo>
                  <a:lnTo>
                    <a:pt x="1205905" y="110234"/>
                  </a:lnTo>
                  <a:lnTo>
                    <a:pt x="1245226" y="134624"/>
                  </a:lnTo>
                  <a:lnTo>
                    <a:pt x="1282883" y="161120"/>
                  </a:lnTo>
                  <a:lnTo>
                    <a:pt x="1318784" y="189632"/>
                  </a:lnTo>
                  <a:lnTo>
                    <a:pt x="1352835" y="220075"/>
                  </a:lnTo>
                  <a:lnTo>
                    <a:pt x="1384944" y="252358"/>
                  </a:lnTo>
                  <a:lnTo>
                    <a:pt x="1415018" y="286395"/>
                  </a:lnTo>
                  <a:lnTo>
                    <a:pt x="1442965" y="322097"/>
                  </a:lnTo>
                  <a:lnTo>
                    <a:pt x="1468690" y="359376"/>
                  </a:lnTo>
                  <a:lnTo>
                    <a:pt x="1492102" y="398144"/>
                  </a:lnTo>
                  <a:lnTo>
                    <a:pt x="1513107" y="438314"/>
                  </a:lnTo>
                  <a:lnTo>
                    <a:pt x="1531613" y="479796"/>
                  </a:lnTo>
                  <a:lnTo>
                    <a:pt x="1547526" y="522503"/>
                  </a:lnTo>
                  <a:lnTo>
                    <a:pt x="1560754" y="566347"/>
                  </a:lnTo>
                  <a:lnTo>
                    <a:pt x="1571205" y="611240"/>
                  </a:lnTo>
                  <a:lnTo>
                    <a:pt x="1578784" y="657094"/>
                  </a:lnTo>
                  <a:lnTo>
                    <a:pt x="1583400" y="703820"/>
                  </a:lnTo>
                  <a:lnTo>
                    <a:pt x="1584960" y="751331"/>
                  </a:lnTo>
                  <a:lnTo>
                    <a:pt x="1583400" y="798843"/>
                  </a:lnTo>
                  <a:lnTo>
                    <a:pt x="1578784" y="845569"/>
                  </a:lnTo>
                  <a:lnTo>
                    <a:pt x="1571205" y="891423"/>
                  </a:lnTo>
                  <a:lnTo>
                    <a:pt x="1560754" y="936316"/>
                  </a:lnTo>
                  <a:lnTo>
                    <a:pt x="1547526" y="980160"/>
                  </a:lnTo>
                  <a:lnTo>
                    <a:pt x="1531613" y="1022867"/>
                  </a:lnTo>
                  <a:lnTo>
                    <a:pt x="1513107" y="1064349"/>
                  </a:lnTo>
                  <a:lnTo>
                    <a:pt x="1492102" y="1104519"/>
                  </a:lnTo>
                  <a:lnTo>
                    <a:pt x="1468690" y="1143287"/>
                  </a:lnTo>
                  <a:lnTo>
                    <a:pt x="1442965" y="1180566"/>
                  </a:lnTo>
                  <a:lnTo>
                    <a:pt x="1415018" y="1216268"/>
                  </a:lnTo>
                  <a:lnTo>
                    <a:pt x="1384944" y="1250305"/>
                  </a:lnTo>
                  <a:lnTo>
                    <a:pt x="1352835" y="1282588"/>
                  </a:lnTo>
                  <a:lnTo>
                    <a:pt x="1318784" y="1313031"/>
                  </a:lnTo>
                  <a:lnTo>
                    <a:pt x="1282883" y="1341543"/>
                  </a:lnTo>
                  <a:lnTo>
                    <a:pt x="1245226" y="1368039"/>
                  </a:lnTo>
                  <a:lnTo>
                    <a:pt x="1205905" y="1392429"/>
                  </a:lnTo>
                  <a:lnTo>
                    <a:pt x="1165014" y="1414625"/>
                  </a:lnTo>
                  <a:lnTo>
                    <a:pt x="1122645" y="1434540"/>
                  </a:lnTo>
                  <a:lnTo>
                    <a:pt x="1078890" y="1452085"/>
                  </a:lnTo>
                  <a:lnTo>
                    <a:pt x="1033844" y="1467173"/>
                  </a:lnTo>
                  <a:lnTo>
                    <a:pt x="987598" y="1479715"/>
                  </a:lnTo>
                  <a:lnTo>
                    <a:pt x="940246" y="1489623"/>
                  </a:lnTo>
                  <a:lnTo>
                    <a:pt x="891880" y="1496809"/>
                  </a:lnTo>
                  <a:lnTo>
                    <a:pt x="842594" y="1501185"/>
                  </a:lnTo>
                  <a:lnTo>
                    <a:pt x="792480" y="1502664"/>
                  </a:lnTo>
                  <a:lnTo>
                    <a:pt x="742361" y="1501185"/>
                  </a:lnTo>
                  <a:lnTo>
                    <a:pt x="693071" y="1496809"/>
                  </a:lnTo>
                  <a:lnTo>
                    <a:pt x="644703" y="1489623"/>
                  </a:lnTo>
                  <a:lnTo>
                    <a:pt x="597348" y="1479715"/>
                  </a:lnTo>
                  <a:lnTo>
                    <a:pt x="551101" y="1467173"/>
                  </a:lnTo>
                  <a:lnTo>
                    <a:pt x="506053" y="1452085"/>
                  </a:lnTo>
                  <a:lnTo>
                    <a:pt x="462298" y="1434540"/>
                  </a:lnTo>
                  <a:lnTo>
                    <a:pt x="419928" y="1414625"/>
                  </a:lnTo>
                  <a:lnTo>
                    <a:pt x="379037" y="1392429"/>
                  </a:lnTo>
                  <a:lnTo>
                    <a:pt x="339716" y="1368039"/>
                  </a:lnTo>
                  <a:lnTo>
                    <a:pt x="302060" y="1341543"/>
                  </a:lnTo>
                  <a:lnTo>
                    <a:pt x="266160" y="1313031"/>
                  </a:lnTo>
                  <a:lnTo>
                    <a:pt x="232109" y="1282588"/>
                  </a:lnTo>
                  <a:lnTo>
                    <a:pt x="200002" y="1250305"/>
                  </a:lnTo>
                  <a:lnTo>
                    <a:pt x="169929" y="1216268"/>
                  </a:lnTo>
                  <a:lnTo>
                    <a:pt x="141984" y="1180566"/>
                  </a:lnTo>
                  <a:lnTo>
                    <a:pt x="116260" y="1143287"/>
                  </a:lnTo>
                  <a:lnTo>
                    <a:pt x="92850" y="1104519"/>
                  </a:lnTo>
                  <a:lnTo>
                    <a:pt x="71846" y="1064349"/>
                  </a:lnTo>
                  <a:lnTo>
                    <a:pt x="53342" y="1022867"/>
                  </a:lnTo>
                  <a:lnTo>
                    <a:pt x="37430" y="980160"/>
                  </a:lnTo>
                  <a:lnTo>
                    <a:pt x="24202" y="936316"/>
                  </a:lnTo>
                  <a:lnTo>
                    <a:pt x="13753" y="891423"/>
                  </a:lnTo>
                  <a:lnTo>
                    <a:pt x="6174" y="845569"/>
                  </a:lnTo>
                  <a:lnTo>
                    <a:pt x="1559" y="798843"/>
                  </a:lnTo>
                  <a:lnTo>
                    <a:pt x="0" y="75133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052C1997-EF9F-4EBA-88A4-D8BB997CC5D0}"/>
              </a:ext>
            </a:extLst>
          </p:cNvPr>
          <p:cNvSpPr txBox="1"/>
          <p:nvPr/>
        </p:nvSpPr>
        <p:spPr>
          <a:xfrm>
            <a:off x="1903856" y="3651784"/>
            <a:ext cx="16116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Lineamientos generales</a:t>
            </a:r>
            <a:endParaRPr sz="1800" dirty="0"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1DE5B559-B076-4C8E-907A-5A3A66CDDDCB}"/>
              </a:ext>
            </a:extLst>
          </p:cNvPr>
          <p:cNvGrpSpPr/>
          <p:nvPr/>
        </p:nvGrpSpPr>
        <p:grpSpPr>
          <a:xfrm>
            <a:off x="7294371" y="2940304"/>
            <a:ext cx="2289810" cy="2225675"/>
            <a:chOff x="7214361" y="2060194"/>
            <a:chExt cx="2289810" cy="22256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0CE7D2F-811E-4C32-8DA5-CC837E1E62C7}"/>
                </a:ext>
              </a:extLst>
            </p:cNvPr>
            <p:cNvSpPr/>
            <p:nvPr/>
          </p:nvSpPr>
          <p:spPr>
            <a:xfrm>
              <a:off x="7220711" y="2066544"/>
              <a:ext cx="2277110" cy="2212975"/>
            </a:xfrm>
            <a:custGeom>
              <a:avLst/>
              <a:gdLst/>
              <a:ahLst/>
              <a:cxnLst/>
              <a:rect l="l" t="t" r="r" b="b"/>
              <a:pathLst>
                <a:path w="2277109" h="2212975">
                  <a:moveTo>
                    <a:pt x="1138428" y="0"/>
                  </a:moveTo>
                  <a:lnTo>
                    <a:pt x="1089042" y="1022"/>
                  </a:lnTo>
                  <a:lnTo>
                    <a:pt x="1040194" y="4060"/>
                  </a:lnTo>
                  <a:lnTo>
                    <a:pt x="991926" y="9074"/>
                  </a:lnTo>
                  <a:lnTo>
                    <a:pt x="944282" y="16021"/>
                  </a:lnTo>
                  <a:lnTo>
                    <a:pt x="897303" y="24860"/>
                  </a:lnTo>
                  <a:lnTo>
                    <a:pt x="851033" y="35550"/>
                  </a:lnTo>
                  <a:lnTo>
                    <a:pt x="805514" y="48049"/>
                  </a:lnTo>
                  <a:lnTo>
                    <a:pt x="760789" y="62316"/>
                  </a:lnTo>
                  <a:lnTo>
                    <a:pt x="716900" y="78308"/>
                  </a:lnTo>
                  <a:lnTo>
                    <a:pt x="673891" y="95986"/>
                  </a:lnTo>
                  <a:lnTo>
                    <a:pt x="631804" y="115306"/>
                  </a:lnTo>
                  <a:lnTo>
                    <a:pt x="590681" y="136228"/>
                  </a:lnTo>
                  <a:lnTo>
                    <a:pt x="550566" y="158710"/>
                  </a:lnTo>
                  <a:lnTo>
                    <a:pt x="511501" y="182710"/>
                  </a:lnTo>
                  <a:lnTo>
                    <a:pt x="473529" y="208188"/>
                  </a:lnTo>
                  <a:lnTo>
                    <a:pt x="436692" y="235101"/>
                  </a:lnTo>
                  <a:lnTo>
                    <a:pt x="401034" y="263409"/>
                  </a:lnTo>
                  <a:lnTo>
                    <a:pt x="366596" y="293069"/>
                  </a:lnTo>
                  <a:lnTo>
                    <a:pt x="333422" y="324040"/>
                  </a:lnTo>
                  <a:lnTo>
                    <a:pt x="301555" y="356281"/>
                  </a:lnTo>
                  <a:lnTo>
                    <a:pt x="271036" y="389750"/>
                  </a:lnTo>
                  <a:lnTo>
                    <a:pt x="241909" y="424406"/>
                  </a:lnTo>
                  <a:lnTo>
                    <a:pt x="214217" y="460206"/>
                  </a:lnTo>
                  <a:lnTo>
                    <a:pt x="188001" y="497111"/>
                  </a:lnTo>
                  <a:lnTo>
                    <a:pt x="163306" y="535078"/>
                  </a:lnTo>
                  <a:lnTo>
                    <a:pt x="140173" y="574065"/>
                  </a:lnTo>
                  <a:lnTo>
                    <a:pt x="118645" y="614032"/>
                  </a:lnTo>
                  <a:lnTo>
                    <a:pt x="98766" y="654936"/>
                  </a:lnTo>
                  <a:lnTo>
                    <a:pt x="80577" y="696736"/>
                  </a:lnTo>
                  <a:lnTo>
                    <a:pt x="64121" y="739392"/>
                  </a:lnTo>
                  <a:lnTo>
                    <a:pt x="49441" y="782860"/>
                  </a:lnTo>
                  <a:lnTo>
                    <a:pt x="36580" y="827100"/>
                  </a:lnTo>
                  <a:lnTo>
                    <a:pt x="25581" y="872071"/>
                  </a:lnTo>
                  <a:lnTo>
                    <a:pt x="16485" y="917730"/>
                  </a:lnTo>
                  <a:lnTo>
                    <a:pt x="9337" y="964036"/>
                  </a:lnTo>
                  <a:lnTo>
                    <a:pt x="4178" y="1010948"/>
                  </a:lnTo>
                  <a:lnTo>
                    <a:pt x="1051" y="1058424"/>
                  </a:lnTo>
                  <a:lnTo>
                    <a:pt x="0" y="1106423"/>
                  </a:lnTo>
                  <a:lnTo>
                    <a:pt x="1051" y="1154423"/>
                  </a:lnTo>
                  <a:lnTo>
                    <a:pt x="4178" y="1201899"/>
                  </a:lnTo>
                  <a:lnTo>
                    <a:pt x="9337" y="1248811"/>
                  </a:lnTo>
                  <a:lnTo>
                    <a:pt x="16485" y="1295117"/>
                  </a:lnTo>
                  <a:lnTo>
                    <a:pt x="25581" y="1340776"/>
                  </a:lnTo>
                  <a:lnTo>
                    <a:pt x="36580" y="1385747"/>
                  </a:lnTo>
                  <a:lnTo>
                    <a:pt x="49441" y="1429987"/>
                  </a:lnTo>
                  <a:lnTo>
                    <a:pt x="64121" y="1473455"/>
                  </a:lnTo>
                  <a:lnTo>
                    <a:pt x="80577" y="1516111"/>
                  </a:lnTo>
                  <a:lnTo>
                    <a:pt x="98766" y="1557911"/>
                  </a:lnTo>
                  <a:lnTo>
                    <a:pt x="118645" y="1598815"/>
                  </a:lnTo>
                  <a:lnTo>
                    <a:pt x="140173" y="1638782"/>
                  </a:lnTo>
                  <a:lnTo>
                    <a:pt x="163306" y="1677769"/>
                  </a:lnTo>
                  <a:lnTo>
                    <a:pt x="188001" y="1715736"/>
                  </a:lnTo>
                  <a:lnTo>
                    <a:pt x="214217" y="1752641"/>
                  </a:lnTo>
                  <a:lnTo>
                    <a:pt x="241909" y="1788441"/>
                  </a:lnTo>
                  <a:lnTo>
                    <a:pt x="271036" y="1823097"/>
                  </a:lnTo>
                  <a:lnTo>
                    <a:pt x="301555" y="1856566"/>
                  </a:lnTo>
                  <a:lnTo>
                    <a:pt x="333422" y="1888807"/>
                  </a:lnTo>
                  <a:lnTo>
                    <a:pt x="366596" y="1919778"/>
                  </a:lnTo>
                  <a:lnTo>
                    <a:pt x="401034" y="1949438"/>
                  </a:lnTo>
                  <a:lnTo>
                    <a:pt x="436692" y="1977746"/>
                  </a:lnTo>
                  <a:lnTo>
                    <a:pt x="473529" y="2004659"/>
                  </a:lnTo>
                  <a:lnTo>
                    <a:pt x="511501" y="2030137"/>
                  </a:lnTo>
                  <a:lnTo>
                    <a:pt x="550566" y="2054137"/>
                  </a:lnTo>
                  <a:lnTo>
                    <a:pt x="590681" y="2076619"/>
                  </a:lnTo>
                  <a:lnTo>
                    <a:pt x="631804" y="2097541"/>
                  </a:lnTo>
                  <a:lnTo>
                    <a:pt x="673891" y="2116861"/>
                  </a:lnTo>
                  <a:lnTo>
                    <a:pt x="716900" y="2134539"/>
                  </a:lnTo>
                  <a:lnTo>
                    <a:pt x="760789" y="2150531"/>
                  </a:lnTo>
                  <a:lnTo>
                    <a:pt x="805514" y="2164798"/>
                  </a:lnTo>
                  <a:lnTo>
                    <a:pt x="851033" y="2177297"/>
                  </a:lnTo>
                  <a:lnTo>
                    <a:pt x="897303" y="2187987"/>
                  </a:lnTo>
                  <a:lnTo>
                    <a:pt x="944282" y="2196826"/>
                  </a:lnTo>
                  <a:lnTo>
                    <a:pt x="991926" y="2203773"/>
                  </a:lnTo>
                  <a:lnTo>
                    <a:pt x="1040194" y="2208787"/>
                  </a:lnTo>
                  <a:lnTo>
                    <a:pt x="1089042" y="2211825"/>
                  </a:lnTo>
                  <a:lnTo>
                    <a:pt x="1138428" y="2212847"/>
                  </a:lnTo>
                  <a:lnTo>
                    <a:pt x="1187813" y="2211825"/>
                  </a:lnTo>
                  <a:lnTo>
                    <a:pt x="1236661" y="2208787"/>
                  </a:lnTo>
                  <a:lnTo>
                    <a:pt x="1284929" y="2203773"/>
                  </a:lnTo>
                  <a:lnTo>
                    <a:pt x="1332573" y="2196826"/>
                  </a:lnTo>
                  <a:lnTo>
                    <a:pt x="1379552" y="2187987"/>
                  </a:lnTo>
                  <a:lnTo>
                    <a:pt x="1425822" y="2177297"/>
                  </a:lnTo>
                  <a:lnTo>
                    <a:pt x="1471341" y="2164798"/>
                  </a:lnTo>
                  <a:lnTo>
                    <a:pt x="1516066" y="2150531"/>
                  </a:lnTo>
                  <a:lnTo>
                    <a:pt x="1559955" y="2134539"/>
                  </a:lnTo>
                  <a:lnTo>
                    <a:pt x="1602964" y="2116861"/>
                  </a:lnTo>
                  <a:lnTo>
                    <a:pt x="1645051" y="2097541"/>
                  </a:lnTo>
                  <a:lnTo>
                    <a:pt x="1686174" y="2076619"/>
                  </a:lnTo>
                  <a:lnTo>
                    <a:pt x="1726289" y="2054137"/>
                  </a:lnTo>
                  <a:lnTo>
                    <a:pt x="1765354" y="2030137"/>
                  </a:lnTo>
                  <a:lnTo>
                    <a:pt x="1803326" y="2004659"/>
                  </a:lnTo>
                  <a:lnTo>
                    <a:pt x="1840163" y="1977746"/>
                  </a:lnTo>
                  <a:lnTo>
                    <a:pt x="1875821" y="1949438"/>
                  </a:lnTo>
                  <a:lnTo>
                    <a:pt x="1910259" y="1919778"/>
                  </a:lnTo>
                  <a:lnTo>
                    <a:pt x="1943433" y="1888807"/>
                  </a:lnTo>
                  <a:lnTo>
                    <a:pt x="1975300" y="1856566"/>
                  </a:lnTo>
                  <a:lnTo>
                    <a:pt x="2005819" y="1823097"/>
                  </a:lnTo>
                  <a:lnTo>
                    <a:pt x="2034946" y="1788441"/>
                  </a:lnTo>
                  <a:lnTo>
                    <a:pt x="2062638" y="1752641"/>
                  </a:lnTo>
                  <a:lnTo>
                    <a:pt x="2088854" y="1715736"/>
                  </a:lnTo>
                  <a:lnTo>
                    <a:pt x="2113549" y="1677769"/>
                  </a:lnTo>
                  <a:lnTo>
                    <a:pt x="2136682" y="1638782"/>
                  </a:lnTo>
                  <a:lnTo>
                    <a:pt x="2158210" y="1598815"/>
                  </a:lnTo>
                  <a:lnTo>
                    <a:pt x="2178089" y="1557911"/>
                  </a:lnTo>
                  <a:lnTo>
                    <a:pt x="2196278" y="1516111"/>
                  </a:lnTo>
                  <a:lnTo>
                    <a:pt x="2212734" y="1473455"/>
                  </a:lnTo>
                  <a:lnTo>
                    <a:pt x="2227414" y="1429987"/>
                  </a:lnTo>
                  <a:lnTo>
                    <a:pt x="2240275" y="1385747"/>
                  </a:lnTo>
                  <a:lnTo>
                    <a:pt x="2251274" y="1340776"/>
                  </a:lnTo>
                  <a:lnTo>
                    <a:pt x="2260370" y="1295117"/>
                  </a:lnTo>
                  <a:lnTo>
                    <a:pt x="2267518" y="1248811"/>
                  </a:lnTo>
                  <a:lnTo>
                    <a:pt x="2272677" y="1201899"/>
                  </a:lnTo>
                  <a:lnTo>
                    <a:pt x="2275804" y="1154423"/>
                  </a:lnTo>
                  <a:lnTo>
                    <a:pt x="2276856" y="1106423"/>
                  </a:lnTo>
                  <a:lnTo>
                    <a:pt x="2275804" y="1058424"/>
                  </a:lnTo>
                  <a:lnTo>
                    <a:pt x="2272677" y="1010948"/>
                  </a:lnTo>
                  <a:lnTo>
                    <a:pt x="2267518" y="964036"/>
                  </a:lnTo>
                  <a:lnTo>
                    <a:pt x="2260370" y="917730"/>
                  </a:lnTo>
                  <a:lnTo>
                    <a:pt x="2251274" y="872071"/>
                  </a:lnTo>
                  <a:lnTo>
                    <a:pt x="2240275" y="827100"/>
                  </a:lnTo>
                  <a:lnTo>
                    <a:pt x="2227414" y="782860"/>
                  </a:lnTo>
                  <a:lnTo>
                    <a:pt x="2212734" y="739392"/>
                  </a:lnTo>
                  <a:lnTo>
                    <a:pt x="2196278" y="696736"/>
                  </a:lnTo>
                  <a:lnTo>
                    <a:pt x="2178089" y="654936"/>
                  </a:lnTo>
                  <a:lnTo>
                    <a:pt x="2158210" y="614032"/>
                  </a:lnTo>
                  <a:lnTo>
                    <a:pt x="2136682" y="574065"/>
                  </a:lnTo>
                  <a:lnTo>
                    <a:pt x="2113549" y="535078"/>
                  </a:lnTo>
                  <a:lnTo>
                    <a:pt x="2088854" y="497111"/>
                  </a:lnTo>
                  <a:lnTo>
                    <a:pt x="2062638" y="460206"/>
                  </a:lnTo>
                  <a:lnTo>
                    <a:pt x="2034946" y="424406"/>
                  </a:lnTo>
                  <a:lnTo>
                    <a:pt x="2005819" y="389750"/>
                  </a:lnTo>
                  <a:lnTo>
                    <a:pt x="1975300" y="356281"/>
                  </a:lnTo>
                  <a:lnTo>
                    <a:pt x="1943433" y="324040"/>
                  </a:lnTo>
                  <a:lnTo>
                    <a:pt x="1910259" y="293069"/>
                  </a:lnTo>
                  <a:lnTo>
                    <a:pt x="1875821" y="263409"/>
                  </a:lnTo>
                  <a:lnTo>
                    <a:pt x="1840163" y="235101"/>
                  </a:lnTo>
                  <a:lnTo>
                    <a:pt x="1803326" y="208188"/>
                  </a:lnTo>
                  <a:lnTo>
                    <a:pt x="1765354" y="182710"/>
                  </a:lnTo>
                  <a:lnTo>
                    <a:pt x="1726289" y="158710"/>
                  </a:lnTo>
                  <a:lnTo>
                    <a:pt x="1686174" y="136228"/>
                  </a:lnTo>
                  <a:lnTo>
                    <a:pt x="1645051" y="115306"/>
                  </a:lnTo>
                  <a:lnTo>
                    <a:pt x="1602964" y="95986"/>
                  </a:lnTo>
                  <a:lnTo>
                    <a:pt x="1559955" y="78308"/>
                  </a:lnTo>
                  <a:lnTo>
                    <a:pt x="1516066" y="62316"/>
                  </a:lnTo>
                  <a:lnTo>
                    <a:pt x="1471341" y="48049"/>
                  </a:lnTo>
                  <a:lnTo>
                    <a:pt x="1425822" y="35550"/>
                  </a:lnTo>
                  <a:lnTo>
                    <a:pt x="1379552" y="24860"/>
                  </a:lnTo>
                  <a:lnTo>
                    <a:pt x="1332573" y="16021"/>
                  </a:lnTo>
                  <a:lnTo>
                    <a:pt x="1284929" y="9074"/>
                  </a:lnTo>
                  <a:lnTo>
                    <a:pt x="1236661" y="4060"/>
                  </a:lnTo>
                  <a:lnTo>
                    <a:pt x="1187813" y="1022"/>
                  </a:lnTo>
                  <a:lnTo>
                    <a:pt x="1138428" y="0"/>
                  </a:lnTo>
                  <a:close/>
                </a:path>
              </a:pathLst>
            </a:custGeom>
            <a:solidFill>
              <a:srgbClr val="FF582C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3C8B963-6D0B-4DD6-B050-6274393351DC}"/>
                </a:ext>
              </a:extLst>
            </p:cNvPr>
            <p:cNvSpPr/>
            <p:nvPr/>
          </p:nvSpPr>
          <p:spPr>
            <a:xfrm>
              <a:off x="7220711" y="2066544"/>
              <a:ext cx="2277110" cy="2212975"/>
            </a:xfrm>
            <a:custGeom>
              <a:avLst/>
              <a:gdLst/>
              <a:ahLst/>
              <a:cxnLst/>
              <a:rect l="l" t="t" r="r" b="b"/>
              <a:pathLst>
                <a:path w="2277109" h="2212975">
                  <a:moveTo>
                    <a:pt x="0" y="1106423"/>
                  </a:moveTo>
                  <a:lnTo>
                    <a:pt x="1051" y="1058424"/>
                  </a:lnTo>
                  <a:lnTo>
                    <a:pt x="4178" y="1010948"/>
                  </a:lnTo>
                  <a:lnTo>
                    <a:pt x="9337" y="964036"/>
                  </a:lnTo>
                  <a:lnTo>
                    <a:pt x="16485" y="917730"/>
                  </a:lnTo>
                  <a:lnTo>
                    <a:pt x="25581" y="872071"/>
                  </a:lnTo>
                  <a:lnTo>
                    <a:pt x="36580" y="827100"/>
                  </a:lnTo>
                  <a:lnTo>
                    <a:pt x="49441" y="782860"/>
                  </a:lnTo>
                  <a:lnTo>
                    <a:pt x="64121" y="739392"/>
                  </a:lnTo>
                  <a:lnTo>
                    <a:pt x="80577" y="696736"/>
                  </a:lnTo>
                  <a:lnTo>
                    <a:pt x="98766" y="654936"/>
                  </a:lnTo>
                  <a:lnTo>
                    <a:pt x="118645" y="614032"/>
                  </a:lnTo>
                  <a:lnTo>
                    <a:pt x="140173" y="574065"/>
                  </a:lnTo>
                  <a:lnTo>
                    <a:pt x="163306" y="535078"/>
                  </a:lnTo>
                  <a:lnTo>
                    <a:pt x="188001" y="497111"/>
                  </a:lnTo>
                  <a:lnTo>
                    <a:pt x="214217" y="460206"/>
                  </a:lnTo>
                  <a:lnTo>
                    <a:pt x="241909" y="424406"/>
                  </a:lnTo>
                  <a:lnTo>
                    <a:pt x="271036" y="389750"/>
                  </a:lnTo>
                  <a:lnTo>
                    <a:pt x="301555" y="356281"/>
                  </a:lnTo>
                  <a:lnTo>
                    <a:pt x="333422" y="324040"/>
                  </a:lnTo>
                  <a:lnTo>
                    <a:pt x="366596" y="293069"/>
                  </a:lnTo>
                  <a:lnTo>
                    <a:pt x="401034" y="263409"/>
                  </a:lnTo>
                  <a:lnTo>
                    <a:pt x="436692" y="235101"/>
                  </a:lnTo>
                  <a:lnTo>
                    <a:pt x="473529" y="208188"/>
                  </a:lnTo>
                  <a:lnTo>
                    <a:pt x="511501" y="182710"/>
                  </a:lnTo>
                  <a:lnTo>
                    <a:pt x="550566" y="158710"/>
                  </a:lnTo>
                  <a:lnTo>
                    <a:pt x="590681" y="136228"/>
                  </a:lnTo>
                  <a:lnTo>
                    <a:pt x="631804" y="115306"/>
                  </a:lnTo>
                  <a:lnTo>
                    <a:pt x="673891" y="95986"/>
                  </a:lnTo>
                  <a:lnTo>
                    <a:pt x="716900" y="78308"/>
                  </a:lnTo>
                  <a:lnTo>
                    <a:pt x="760789" y="62316"/>
                  </a:lnTo>
                  <a:lnTo>
                    <a:pt x="805514" y="48049"/>
                  </a:lnTo>
                  <a:lnTo>
                    <a:pt x="851033" y="35550"/>
                  </a:lnTo>
                  <a:lnTo>
                    <a:pt x="897303" y="24860"/>
                  </a:lnTo>
                  <a:lnTo>
                    <a:pt x="944282" y="16021"/>
                  </a:lnTo>
                  <a:lnTo>
                    <a:pt x="991926" y="9074"/>
                  </a:lnTo>
                  <a:lnTo>
                    <a:pt x="1040194" y="4060"/>
                  </a:lnTo>
                  <a:lnTo>
                    <a:pt x="1089042" y="1022"/>
                  </a:lnTo>
                  <a:lnTo>
                    <a:pt x="1138428" y="0"/>
                  </a:lnTo>
                  <a:lnTo>
                    <a:pt x="1187813" y="1022"/>
                  </a:lnTo>
                  <a:lnTo>
                    <a:pt x="1236661" y="4060"/>
                  </a:lnTo>
                  <a:lnTo>
                    <a:pt x="1284929" y="9074"/>
                  </a:lnTo>
                  <a:lnTo>
                    <a:pt x="1332573" y="16021"/>
                  </a:lnTo>
                  <a:lnTo>
                    <a:pt x="1379552" y="24860"/>
                  </a:lnTo>
                  <a:lnTo>
                    <a:pt x="1425822" y="35550"/>
                  </a:lnTo>
                  <a:lnTo>
                    <a:pt x="1471341" y="48049"/>
                  </a:lnTo>
                  <a:lnTo>
                    <a:pt x="1516066" y="62316"/>
                  </a:lnTo>
                  <a:lnTo>
                    <a:pt x="1559955" y="78308"/>
                  </a:lnTo>
                  <a:lnTo>
                    <a:pt x="1602964" y="95986"/>
                  </a:lnTo>
                  <a:lnTo>
                    <a:pt x="1645051" y="115306"/>
                  </a:lnTo>
                  <a:lnTo>
                    <a:pt x="1686174" y="136228"/>
                  </a:lnTo>
                  <a:lnTo>
                    <a:pt x="1726289" y="158710"/>
                  </a:lnTo>
                  <a:lnTo>
                    <a:pt x="1765354" y="182710"/>
                  </a:lnTo>
                  <a:lnTo>
                    <a:pt x="1803326" y="208188"/>
                  </a:lnTo>
                  <a:lnTo>
                    <a:pt x="1840163" y="235101"/>
                  </a:lnTo>
                  <a:lnTo>
                    <a:pt x="1875821" y="263409"/>
                  </a:lnTo>
                  <a:lnTo>
                    <a:pt x="1910259" y="293069"/>
                  </a:lnTo>
                  <a:lnTo>
                    <a:pt x="1943433" y="324040"/>
                  </a:lnTo>
                  <a:lnTo>
                    <a:pt x="1975300" y="356281"/>
                  </a:lnTo>
                  <a:lnTo>
                    <a:pt x="2005819" y="389750"/>
                  </a:lnTo>
                  <a:lnTo>
                    <a:pt x="2034946" y="424406"/>
                  </a:lnTo>
                  <a:lnTo>
                    <a:pt x="2062638" y="460206"/>
                  </a:lnTo>
                  <a:lnTo>
                    <a:pt x="2088854" y="497111"/>
                  </a:lnTo>
                  <a:lnTo>
                    <a:pt x="2113549" y="535078"/>
                  </a:lnTo>
                  <a:lnTo>
                    <a:pt x="2136682" y="574065"/>
                  </a:lnTo>
                  <a:lnTo>
                    <a:pt x="2158210" y="614032"/>
                  </a:lnTo>
                  <a:lnTo>
                    <a:pt x="2178089" y="654936"/>
                  </a:lnTo>
                  <a:lnTo>
                    <a:pt x="2196278" y="696736"/>
                  </a:lnTo>
                  <a:lnTo>
                    <a:pt x="2212734" y="739392"/>
                  </a:lnTo>
                  <a:lnTo>
                    <a:pt x="2227414" y="782860"/>
                  </a:lnTo>
                  <a:lnTo>
                    <a:pt x="2240275" y="827100"/>
                  </a:lnTo>
                  <a:lnTo>
                    <a:pt x="2251274" y="872071"/>
                  </a:lnTo>
                  <a:lnTo>
                    <a:pt x="2260370" y="917730"/>
                  </a:lnTo>
                  <a:lnTo>
                    <a:pt x="2267518" y="964036"/>
                  </a:lnTo>
                  <a:lnTo>
                    <a:pt x="2272677" y="1010948"/>
                  </a:lnTo>
                  <a:lnTo>
                    <a:pt x="2275804" y="1058424"/>
                  </a:lnTo>
                  <a:lnTo>
                    <a:pt x="2276856" y="1106423"/>
                  </a:lnTo>
                  <a:lnTo>
                    <a:pt x="2275804" y="1154423"/>
                  </a:lnTo>
                  <a:lnTo>
                    <a:pt x="2272677" y="1201899"/>
                  </a:lnTo>
                  <a:lnTo>
                    <a:pt x="2267518" y="1248811"/>
                  </a:lnTo>
                  <a:lnTo>
                    <a:pt x="2260370" y="1295117"/>
                  </a:lnTo>
                  <a:lnTo>
                    <a:pt x="2251274" y="1340776"/>
                  </a:lnTo>
                  <a:lnTo>
                    <a:pt x="2240275" y="1385747"/>
                  </a:lnTo>
                  <a:lnTo>
                    <a:pt x="2227414" y="1429987"/>
                  </a:lnTo>
                  <a:lnTo>
                    <a:pt x="2212734" y="1473455"/>
                  </a:lnTo>
                  <a:lnTo>
                    <a:pt x="2196278" y="1516111"/>
                  </a:lnTo>
                  <a:lnTo>
                    <a:pt x="2178089" y="1557911"/>
                  </a:lnTo>
                  <a:lnTo>
                    <a:pt x="2158210" y="1598815"/>
                  </a:lnTo>
                  <a:lnTo>
                    <a:pt x="2136682" y="1638782"/>
                  </a:lnTo>
                  <a:lnTo>
                    <a:pt x="2113549" y="1677769"/>
                  </a:lnTo>
                  <a:lnTo>
                    <a:pt x="2088854" y="1715736"/>
                  </a:lnTo>
                  <a:lnTo>
                    <a:pt x="2062638" y="1752641"/>
                  </a:lnTo>
                  <a:lnTo>
                    <a:pt x="2034946" y="1788441"/>
                  </a:lnTo>
                  <a:lnTo>
                    <a:pt x="2005819" y="1823097"/>
                  </a:lnTo>
                  <a:lnTo>
                    <a:pt x="1975300" y="1856566"/>
                  </a:lnTo>
                  <a:lnTo>
                    <a:pt x="1943433" y="1888807"/>
                  </a:lnTo>
                  <a:lnTo>
                    <a:pt x="1910259" y="1919778"/>
                  </a:lnTo>
                  <a:lnTo>
                    <a:pt x="1875821" y="1949438"/>
                  </a:lnTo>
                  <a:lnTo>
                    <a:pt x="1840163" y="1977746"/>
                  </a:lnTo>
                  <a:lnTo>
                    <a:pt x="1803326" y="2004659"/>
                  </a:lnTo>
                  <a:lnTo>
                    <a:pt x="1765354" y="2030137"/>
                  </a:lnTo>
                  <a:lnTo>
                    <a:pt x="1726289" y="2054137"/>
                  </a:lnTo>
                  <a:lnTo>
                    <a:pt x="1686174" y="2076619"/>
                  </a:lnTo>
                  <a:lnTo>
                    <a:pt x="1645051" y="2097541"/>
                  </a:lnTo>
                  <a:lnTo>
                    <a:pt x="1602964" y="2116861"/>
                  </a:lnTo>
                  <a:lnTo>
                    <a:pt x="1559955" y="2134539"/>
                  </a:lnTo>
                  <a:lnTo>
                    <a:pt x="1516066" y="2150531"/>
                  </a:lnTo>
                  <a:lnTo>
                    <a:pt x="1471341" y="2164798"/>
                  </a:lnTo>
                  <a:lnTo>
                    <a:pt x="1425822" y="2177297"/>
                  </a:lnTo>
                  <a:lnTo>
                    <a:pt x="1379552" y="2187987"/>
                  </a:lnTo>
                  <a:lnTo>
                    <a:pt x="1332573" y="2196826"/>
                  </a:lnTo>
                  <a:lnTo>
                    <a:pt x="1284929" y="2203773"/>
                  </a:lnTo>
                  <a:lnTo>
                    <a:pt x="1236661" y="2208787"/>
                  </a:lnTo>
                  <a:lnTo>
                    <a:pt x="1187813" y="2211825"/>
                  </a:lnTo>
                  <a:lnTo>
                    <a:pt x="1138428" y="2212847"/>
                  </a:lnTo>
                  <a:lnTo>
                    <a:pt x="1089042" y="2211825"/>
                  </a:lnTo>
                  <a:lnTo>
                    <a:pt x="1040194" y="2208787"/>
                  </a:lnTo>
                  <a:lnTo>
                    <a:pt x="991926" y="2203773"/>
                  </a:lnTo>
                  <a:lnTo>
                    <a:pt x="944282" y="2196826"/>
                  </a:lnTo>
                  <a:lnTo>
                    <a:pt x="897303" y="2187987"/>
                  </a:lnTo>
                  <a:lnTo>
                    <a:pt x="851033" y="2177297"/>
                  </a:lnTo>
                  <a:lnTo>
                    <a:pt x="805514" y="2164798"/>
                  </a:lnTo>
                  <a:lnTo>
                    <a:pt x="760789" y="2150531"/>
                  </a:lnTo>
                  <a:lnTo>
                    <a:pt x="716900" y="2134539"/>
                  </a:lnTo>
                  <a:lnTo>
                    <a:pt x="673891" y="2116861"/>
                  </a:lnTo>
                  <a:lnTo>
                    <a:pt x="631804" y="2097541"/>
                  </a:lnTo>
                  <a:lnTo>
                    <a:pt x="590681" y="2076619"/>
                  </a:lnTo>
                  <a:lnTo>
                    <a:pt x="550566" y="2054137"/>
                  </a:lnTo>
                  <a:lnTo>
                    <a:pt x="511501" y="2030137"/>
                  </a:lnTo>
                  <a:lnTo>
                    <a:pt x="473529" y="2004659"/>
                  </a:lnTo>
                  <a:lnTo>
                    <a:pt x="436692" y="1977746"/>
                  </a:lnTo>
                  <a:lnTo>
                    <a:pt x="401034" y="1949438"/>
                  </a:lnTo>
                  <a:lnTo>
                    <a:pt x="366596" y="1919778"/>
                  </a:lnTo>
                  <a:lnTo>
                    <a:pt x="333422" y="1888807"/>
                  </a:lnTo>
                  <a:lnTo>
                    <a:pt x="301555" y="1856566"/>
                  </a:lnTo>
                  <a:lnTo>
                    <a:pt x="271036" y="1823097"/>
                  </a:lnTo>
                  <a:lnTo>
                    <a:pt x="241909" y="1788441"/>
                  </a:lnTo>
                  <a:lnTo>
                    <a:pt x="214217" y="1752641"/>
                  </a:lnTo>
                  <a:lnTo>
                    <a:pt x="188001" y="1715736"/>
                  </a:lnTo>
                  <a:lnTo>
                    <a:pt x="163306" y="1677769"/>
                  </a:lnTo>
                  <a:lnTo>
                    <a:pt x="140173" y="1638782"/>
                  </a:lnTo>
                  <a:lnTo>
                    <a:pt x="118645" y="1598815"/>
                  </a:lnTo>
                  <a:lnTo>
                    <a:pt x="98766" y="1557911"/>
                  </a:lnTo>
                  <a:lnTo>
                    <a:pt x="80577" y="1516111"/>
                  </a:lnTo>
                  <a:lnTo>
                    <a:pt x="64121" y="1473455"/>
                  </a:lnTo>
                  <a:lnTo>
                    <a:pt x="49441" y="1429987"/>
                  </a:lnTo>
                  <a:lnTo>
                    <a:pt x="36580" y="1385747"/>
                  </a:lnTo>
                  <a:lnTo>
                    <a:pt x="25581" y="1340776"/>
                  </a:lnTo>
                  <a:lnTo>
                    <a:pt x="16485" y="1295117"/>
                  </a:lnTo>
                  <a:lnTo>
                    <a:pt x="9337" y="1248811"/>
                  </a:lnTo>
                  <a:lnTo>
                    <a:pt x="4178" y="1201899"/>
                  </a:lnTo>
                  <a:lnTo>
                    <a:pt x="1051" y="1154423"/>
                  </a:lnTo>
                  <a:lnTo>
                    <a:pt x="0" y="110642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CE7836A8-D2DC-4BA6-AFC6-1B13AED00A94}"/>
              </a:ext>
            </a:extLst>
          </p:cNvPr>
          <p:cNvSpPr txBox="1"/>
          <p:nvPr/>
        </p:nvSpPr>
        <p:spPr>
          <a:xfrm>
            <a:off x="7540072" y="3890137"/>
            <a:ext cx="17851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CU</a:t>
            </a:r>
            <a:r>
              <a:rPr sz="1800" b="1" spc="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M</a:t>
            </a:r>
            <a:r>
              <a:rPr sz="1800" b="1" spc="-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P</a:t>
            </a:r>
            <a:r>
              <a:rPr sz="1800" b="1" spc="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I</a:t>
            </a:r>
            <a:r>
              <a:rPr sz="1800" b="1" spc="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M</a:t>
            </a:r>
            <a:r>
              <a:rPr sz="1800" b="1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I</a:t>
            </a:r>
            <a:r>
              <a:rPr sz="1800" b="1" spc="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N</a:t>
            </a:r>
            <a:r>
              <a:rPr sz="1800" b="1" spc="-5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O</a:t>
            </a:r>
            <a:endParaRPr sz="1800" dirty="0"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5CB59E0-E1FD-4A6E-A264-180F1F1BFC24}"/>
              </a:ext>
            </a:extLst>
          </p:cNvPr>
          <p:cNvGrpSpPr/>
          <p:nvPr/>
        </p:nvGrpSpPr>
        <p:grpSpPr>
          <a:xfrm>
            <a:off x="3844416" y="3824283"/>
            <a:ext cx="566420" cy="528320"/>
            <a:chOff x="1873504" y="2909061"/>
            <a:chExt cx="566420" cy="52832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7DBA4C7-E28E-45CB-823B-87382031C56C}"/>
                </a:ext>
              </a:extLst>
            </p:cNvPr>
            <p:cNvSpPr/>
            <p:nvPr/>
          </p:nvSpPr>
          <p:spPr>
            <a:xfrm>
              <a:off x="1879854" y="2915919"/>
              <a:ext cx="553720" cy="514350"/>
            </a:xfrm>
            <a:custGeom>
              <a:avLst/>
              <a:gdLst/>
              <a:ahLst/>
              <a:cxnLst/>
              <a:rect l="l" t="t" r="r" b="b"/>
              <a:pathLst>
                <a:path w="553719" h="514350">
                  <a:moveTo>
                    <a:pt x="553212" y="175260"/>
                  </a:moveTo>
                  <a:lnTo>
                    <a:pt x="359029" y="175260"/>
                  </a:lnTo>
                  <a:lnTo>
                    <a:pt x="359029" y="0"/>
                  </a:lnTo>
                  <a:lnTo>
                    <a:pt x="194183" y="0"/>
                  </a:lnTo>
                  <a:lnTo>
                    <a:pt x="194183" y="175260"/>
                  </a:lnTo>
                  <a:lnTo>
                    <a:pt x="0" y="175260"/>
                  </a:lnTo>
                  <a:lnTo>
                    <a:pt x="0" y="339090"/>
                  </a:lnTo>
                  <a:lnTo>
                    <a:pt x="194183" y="339090"/>
                  </a:lnTo>
                  <a:lnTo>
                    <a:pt x="194183" y="514350"/>
                  </a:lnTo>
                  <a:lnTo>
                    <a:pt x="359029" y="514350"/>
                  </a:lnTo>
                  <a:lnTo>
                    <a:pt x="359029" y="339090"/>
                  </a:lnTo>
                  <a:lnTo>
                    <a:pt x="553212" y="339090"/>
                  </a:lnTo>
                  <a:lnTo>
                    <a:pt x="553212" y="175260"/>
                  </a:lnTo>
                  <a:close/>
                </a:path>
              </a:pathLst>
            </a:custGeom>
            <a:solidFill>
              <a:srgbClr val="FF0590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E265C6B-A408-4DEE-A12C-C6D33C01E3AE}"/>
                </a:ext>
              </a:extLst>
            </p:cNvPr>
            <p:cNvSpPr/>
            <p:nvPr/>
          </p:nvSpPr>
          <p:spPr>
            <a:xfrm>
              <a:off x="1879854" y="2915411"/>
              <a:ext cx="553720" cy="515620"/>
            </a:xfrm>
            <a:custGeom>
              <a:avLst/>
              <a:gdLst/>
              <a:ahLst/>
              <a:cxnLst/>
              <a:rect l="l" t="t" r="r" b="b"/>
              <a:pathLst>
                <a:path w="553719" h="515620">
                  <a:moveTo>
                    <a:pt x="0" y="175133"/>
                  </a:moveTo>
                  <a:lnTo>
                    <a:pt x="194182" y="175133"/>
                  </a:lnTo>
                  <a:lnTo>
                    <a:pt x="194182" y="0"/>
                  </a:lnTo>
                  <a:lnTo>
                    <a:pt x="359028" y="0"/>
                  </a:lnTo>
                  <a:lnTo>
                    <a:pt x="359028" y="175133"/>
                  </a:lnTo>
                  <a:lnTo>
                    <a:pt x="553212" y="175133"/>
                  </a:lnTo>
                  <a:lnTo>
                    <a:pt x="553212" y="339978"/>
                  </a:lnTo>
                  <a:lnTo>
                    <a:pt x="359028" y="339978"/>
                  </a:lnTo>
                  <a:lnTo>
                    <a:pt x="359028" y="515112"/>
                  </a:lnTo>
                  <a:lnTo>
                    <a:pt x="194182" y="515112"/>
                  </a:lnTo>
                  <a:lnTo>
                    <a:pt x="194182" y="339978"/>
                  </a:lnTo>
                  <a:lnTo>
                    <a:pt x="0" y="339978"/>
                  </a:lnTo>
                  <a:lnTo>
                    <a:pt x="0" y="17513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3CD630A8-207A-4687-80E5-3907470CACE2}"/>
              </a:ext>
            </a:extLst>
          </p:cNvPr>
          <p:cNvGrpSpPr/>
          <p:nvPr/>
        </p:nvGrpSpPr>
        <p:grpSpPr>
          <a:xfrm>
            <a:off x="6740016" y="3919855"/>
            <a:ext cx="420370" cy="177800"/>
            <a:chOff x="6660006" y="3039745"/>
            <a:chExt cx="420370" cy="177800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19F919D-328D-41ED-8B39-9C76DB594B10}"/>
                </a:ext>
              </a:extLst>
            </p:cNvPr>
            <p:cNvSpPr/>
            <p:nvPr/>
          </p:nvSpPr>
          <p:spPr>
            <a:xfrm>
              <a:off x="6666356" y="3046095"/>
              <a:ext cx="407670" cy="165100"/>
            </a:xfrm>
            <a:custGeom>
              <a:avLst/>
              <a:gdLst/>
              <a:ahLst/>
              <a:cxnLst/>
              <a:rect l="l" t="t" r="r" b="b"/>
              <a:pathLst>
                <a:path w="407670" h="165100">
                  <a:moveTo>
                    <a:pt x="407670" y="0"/>
                  </a:moveTo>
                  <a:lnTo>
                    <a:pt x="0" y="0"/>
                  </a:lnTo>
                  <a:lnTo>
                    <a:pt x="0" y="164845"/>
                  </a:lnTo>
                  <a:lnTo>
                    <a:pt x="407670" y="164845"/>
                  </a:lnTo>
                  <a:lnTo>
                    <a:pt x="407670" y="0"/>
                  </a:lnTo>
                  <a:close/>
                </a:path>
              </a:pathLst>
            </a:custGeom>
            <a:solidFill>
              <a:srgbClr val="FF0590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F3836161-4F3A-403F-83F1-3262AC9D2255}"/>
                </a:ext>
              </a:extLst>
            </p:cNvPr>
            <p:cNvSpPr/>
            <p:nvPr/>
          </p:nvSpPr>
          <p:spPr>
            <a:xfrm>
              <a:off x="6666356" y="3046095"/>
              <a:ext cx="407670" cy="165100"/>
            </a:xfrm>
            <a:custGeom>
              <a:avLst/>
              <a:gdLst/>
              <a:ahLst/>
              <a:cxnLst/>
              <a:rect l="l" t="t" r="r" b="b"/>
              <a:pathLst>
                <a:path w="407670" h="165100">
                  <a:moveTo>
                    <a:pt x="0" y="0"/>
                  </a:moveTo>
                  <a:lnTo>
                    <a:pt x="407670" y="0"/>
                  </a:lnTo>
                  <a:lnTo>
                    <a:pt x="407670" y="164845"/>
                  </a:lnTo>
                  <a:lnTo>
                    <a:pt x="0" y="16484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CD07B616-2BC0-4290-A2AB-212678BF4DAE}"/>
              </a:ext>
            </a:extLst>
          </p:cNvPr>
          <p:cNvGrpSpPr/>
          <p:nvPr/>
        </p:nvGrpSpPr>
        <p:grpSpPr>
          <a:xfrm>
            <a:off x="6740016" y="4167250"/>
            <a:ext cx="420370" cy="177800"/>
            <a:chOff x="6660006" y="3287140"/>
            <a:chExt cx="420370" cy="17780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FF87033-8E62-4CEA-A881-5082D235CDA0}"/>
                </a:ext>
              </a:extLst>
            </p:cNvPr>
            <p:cNvSpPr/>
            <p:nvPr/>
          </p:nvSpPr>
          <p:spPr>
            <a:xfrm>
              <a:off x="6666356" y="3293490"/>
              <a:ext cx="407670" cy="165100"/>
            </a:xfrm>
            <a:custGeom>
              <a:avLst/>
              <a:gdLst/>
              <a:ahLst/>
              <a:cxnLst/>
              <a:rect l="l" t="t" r="r" b="b"/>
              <a:pathLst>
                <a:path w="407670" h="165100">
                  <a:moveTo>
                    <a:pt x="407670" y="0"/>
                  </a:moveTo>
                  <a:lnTo>
                    <a:pt x="0" y="0"/>
                  </a:lnTo>
                  <a:lnTo>
                    <a:pt x="0" y="164846"/>
                  </a:lnTo>
                  <a:lnTo>
                    <a:pt x="407670" y="164846"/>
                  </a:lnTo>
                  <a:lnTo>
                    <a:pt x="407670" y="0"/>
                  </a:lnTo>
                  <a:close/>
                </a:path>
              </a:pathLst>
            </a:custGeom>
            <a:solidFill>
              <a:srgbClr val="FF0590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FFC6C978-1D93-451D-BCB7-FF9C205168A9}"/>
                </a:ext>
              </a:extLst>
            </p:cNvPr>
            <p:cNvSpPr/>
            <p:nvPr/>
          </p:nvSpPr>
          <p:spPr>
            <a:xfrm>
              <a:off x="6666356" y="3293490"/>
              <a:ext cx="407670" cy="165100"/>
            </a:xfrm>
            <a:custGeom>
              <a:avLst/>
              <a:gdLst/>
              <a:ahLst/>
              <a:cxnLst/>
              <a:rect l="l" t="t" r="r" b="b"/>
              <a:pathLst>
                <a:path w="407670" h="165100">
                  <a:moveTo>
                    <a:pt x="0" y="0"/>
                  </a:moveTo>
                  <a:lnTo>
                    <a:pt x="407670" y="0"/>
                  </a:lnTo>
                  <a:lnTo>
                    <a:pt x="407670" y="164846"/>
                  </a:lnTo>
                  <a:lnTo>
                    <a:pt x="0" y="16484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E95B310A-5FB4-4543-BB6A-9F930AD8D583}"/>
              </a:ext>
            </a:extLst>
          </p:cNvPr>
          <p:cNvSpPr txBox="1"/>
          <p:nvPr/>
        </p:nvSpPr>
        <p:spPr>
          <a:xfrm>
            <a:off x="586079" y="5614307"/>
            <a:ext cx="917663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Nos</a:t>
            </a:r>
            <a:r>
              <a:rPr sz="1800" spc="-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permiten</a:t>
            </a:r>
            <a:r>
              <a:rPr sz="1800" spc="5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proteger</a:t>
            </a:r>
            <a:r>
              <a:rPr sz="1800" spc="3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la</a:t>
            </a:r>
            <a:r>
              <a:rPr sz="1800" spc="2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salud</a:t>
            </a:r>
            <a:r>
              <a:rPr sz="1800" spc="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de</a:t>
            </a:r>
            <a:r>
              <a:rPr sz="1800" spc="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las</a:t>
            </a:r>
            <a:r>
              <a:rPr sz="1800" spc="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personas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(trabajadores,</a:t>
            </a:r>
            <a:r>
              <a:rPr sz="1800" spc="2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clientes</a:t>
            </a:r>
            <a:r>
              <a:rPr sz="1800" spc="6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y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demás</a:t>
            </a:r>
            <a:r>
              <a:rPr sz="1800" spc="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actores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relacionados</a:t>
            </a:r>
            <a:r>
              <a:rPr sz="1800" spc="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con</a:t>
            </a:r>
            <a:r>
              <a:rPr sz="1800" spc="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la </a:t>
            </a:r>
            <a:r>
              <a:rPr sz="1800" spc="-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prestación</a:t>
            </a:r>
            <a:r>
              <a:rPr sz="1800" spc="3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de</a:t>
            </a:r>
            <a:r>
              <a:rPr sz="1800" spc="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los</a:t>
            </a:r>
            <a:r>
              <a:rPr sz="1800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servicios </a:t>
            </a:r>
            <a:r>
              <a:rPr sz="1800" spc="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culturales)</a:t>
            </a:r>
            <a:r>
              <a:rPr sz="1800" spc="7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en</a:t>
            </a:r>
            <a:r>
              <a:rPr sz="1800" spc="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el</a:t>
            </a:r>
            <a:r>
              <a:rPr sz="1800" spc="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proceso</a:t>
            </a:r>
            <a:r>
              <a:rPr sz="1800" spc="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de</a:t>
            </a:r>
            <a:r>
              <a:rPr sz="1800" spc="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reactivación</a:t>
            </a:r>
            <a:r>
              <a:rPr sz="1800" spc="2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del</a:t>
            </a:r>
            <a:r>
              <a:rPr sz="1800" spc="1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sector</a:t>
            </a:r>
            <a:endParaRPr sz="18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DD567AB1-210F-483D-8D1A-1A85E3ED8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938" y="1021018"/>
            <a:ext cx="11312551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entury Gothic" panose="020B0502020202020204" pitchFamily="34" charset="0"/>
              </a:rPr>
              <a:t>¿</a:t>
            </a:r>
            <a:r>
              <a:rPr sz="2800" b="1" dirty="0" err="1">
                <a:latin typeface="Century Gothic" panose="020B0502020202020204" pitchFamily="34" charset="0"/>
              </a:rPr>
              <a:t>Qué</a:t>
            </a:r>
            <a:r>
              <a:rPr sz="2800" b="1" dirty="0">
                <a:latin typeface="Century Gothic" panose="020B0502020202020204" pitchFamily="34" charset="0"/>
              </a:rPr>
              <a:t> </a:t>
            </a:r>
            <a:r>
              <a:rPr lang="es-PE" sz="2800" b="1" dirty="0">
                <a:latin typeface="Century Gothic" panose="020B0502020202020204" pitchFamily="34" charset="0"/>
              </a:rPr>
              <a:t>marco normativo</a:t>
            </a:r>
            <a:r>
              <a:rPr sz="2800" b="1" dirty="0">
                <a:latin typeface="Century Gothic" panose="020B0502020202020204" pitchFamily="34" charset="0"/>
              </a:rPr>
              <a:t> debe cumplir los </a:t>
            </a:r>
            <a:r>
              <a:rPr sz="2800" b="1" dirty="0" err="1">
                <a:latin typeface="Century Gothic" panose="020B0502020202020204" pitchFamily="34" charset="0"/>
              </a:rPr>
              <a:t>trabajadores</a:t>
            </a:r>
            <a:r>
              <a:rPr sz="2800" b="1" dirty="0">
                <a:latin typeface="Century Gothic" panose="020B0502020202020204" pitchFamily="34" charset="0"/>
              </a:rPr>
              <a:t> </a:t>
            </a:r>
            <a:r>
              <a:rPr lang="es-PE" sz="2800" b="1" dirty="0">
                <a:latin typeface="Century Gothic" panose="020B0502020202020204" pitchFamily="34" charset="0"/>
              </a:rPr>
              <a:t>de las actividades artísticas</a:t>
            </a:r>
            <a:r>
              <a:rPr sz="2800" b="1" dirty="0"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25" name="object 26">
            <a:extLst>
              <a:ext uri="{FF2B5EF4-FFF2-40B4-BE49-F238E27FC236}">
                <a16:creationId xmlns:a16="http://schemas.microsoft.com/office/drawing/2014/main" id="{23CA82E0-722B-422E-A0F2-D8683021472F}"/>
              </a:ext>
            </a:extLst>
          </p:cNvPr>
          <p:cNvGrpSpPr/>
          <p:nvPr/>
        </p:nvGrpSpPr>
        <p:grpSpPr>
          <a:xfrm>
            <a:off x="4919980" y="3217671"/>
            <a:ext cx="1597660" cy="1515745"/>
            <a:chOff x="4839970" y="2337561"/>
            <a:chExt cx="1597660" cy="1515745"/>
          </a:xfrm>
        </p:grpSpPr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FD2EE611-D740-4CEF-8F8F-51831CD30DE2}"/>
                </a:ext>
              </a:extLst>
            </p:cNvPr>
            <p:cNvSpPr/>
            <p:nvPr/>
          </p:nvSpPr>
          <p:spPr>
            <a:xfrm>
              <a:off x="4846320" y="2343911"/>
              <a:ext cx="1584960" cy="1503045"/>
            </a:xfrm>
            <a:custGeom>
              <a:avLst/>
              <a:gdLst/>
              <a:ahLst/>
              <a:cxnLst/>
              <a:rect l="l" t="t" r="r" b="b"/>
              <a:pathLst>
                <a:path w="1584960" h="1503045">
                  <a:moveTo>
                    <a:pt x="792479" y="0"/>
                  </a:moveTo>
                  <a:lnTo>
                    <a:pt x="742365" y="1478"/>
                  </a:lnTo>
                  <a:lnTo>
                    <a:pt x="693079" y="5854"/>
                  </a:lnTo>
                  <a:lnTo>
                    <a:pt x="644713" y="13040"/>
                  </a:lnTo>
                  <a:lnTo>
                    <a:pt x="597361" y="22948"/>
                  </a:lnTo>
                  <a:lnTo>
                    <a:pt x="551115" y="35490"/>
                  </a:lnTo>
                  <a:lnTo>
                    <a:pt x="506069" y="50578"/>
                  </a:lnTo>
                  <a:lnTo>
                    <a:pt x="462314" y="68123"/>
                  </a:lnTo>
                  <a:lnTo>
                    <a:pt x="419945" y="88038"/>
                  </a:lnTo>
                  <a:lnTo>
                    <a:pt x="379054" y="110234"/>
                  </a:lnTo>
                  <a:lnTo>
                    <a:pt x="339733" y="134624"/>
                  </a:lnTo>
                  <a:lnTo>
                    <a:pt x="302076" y="161120"/>
                  </a:lnTo>
                  <a:lnTo>
                    <a:pt x="266175" y="189632"/>
                  </a:lnTo>
                  <a:lnTo>
                    <a:pt x="232124" y="220075"/>
                  </a:lnTo>
                  <a:lnTo>
                    <a:pt x="200015" y="252358"/>
                  </a:lnTo>
                  <a:lnTo>
                    <a:pt x="169941" y="286395"/>
                  </a:lnTo>
                  <a:lnTo>
                    <a:pt x="141994" y="322097"/>
                  </a:lnTo>
                  <a:lnTo>
                    <a:pt x="116269" y="359376"/>
                  </a:lnTo>
                  <a:lnTo>
                    <a:pt x="92857" y="398144"/>
                  </a:lnTo>
                  <a:lnTo>
                    <a:pt x="71852" y="438314"/>
                  </a:lnTo>
                  <a:lnTo>
                    <a:pt x="53346" y="479796"/>
                  </a:lnTo>
                  <a:lnTo>
                    <a:pt x="37433" y="522503"/>
                  </a:lnTo>
                  <a:lnTo>
                    <a:pt x="24205" y="566347"/>
                  </a:lnTo>
                  <a:lnTo>
                    <a:pt x="13754" y="611240"/>
                  </a:lnTo>
                  <a:lnTo>
                    <a:pt x="6175" y="657094"/>
                  </a:lnTo>
                  <a:lnTo>
                    <a:pt x="1559" y="703820"/>
                  </a:lnTo>
                  <a:lnTo>
                    <a:pt x="0" y="751332"/>
                  </a:lnTo>
                  <a:lnTo>
                    <a:pt x="1559" y="798843"/>
                  </a:lnTo>
                  <a:lnTo>
                    <a:pt x="6175" y="845569"/>
                  </a:lnTo>
                  <a:lnTo>
                    <a:pt x="13754" y="891423"/>
                  </a:lnTo>
                  <a:lnTo>
                    <a:pt x="24205" y="936316"/>
                  </a:lnTo>
                  <a:lnTo>
                    <a:pt x="37433" y="980160"/>
                  </a:lnTo>
                  <a:lnTo>
                    <a:pt x="53346" y="1022867"/>
                  </a:lnTo>
                  <a:lnTo>
                    <a:pt x="71852" y="1064349"/>
                  </a:lnTo>
                  <a:lnTo>
                    <a:pt x="92857" y="1104519"/>
                  </a:lnTo>
                  <a:lnTo>
                    <a:pt x="116269" y="1143287"/>
                  </a:lnTo>
                  <a:lnTo>
                    <a:pt x="141994" y="1180566"/>
                  </a:lnTo>
                  <a:lnTo>
                    <a:pt x="169941" y="1216268"/>
                  </a:lnTo>
                  <a:lnTo>
                    <a:pt x="200015" y="1250305"/>
                  </a:lnTo>
                  <a:lnTo>
                    <a:pt x="232124" y="1282588"/>
                  </a:lnTo>
                  <a:lnTo>
                    <a:pt x="266175" y="1313031"/>
                  </a:lnTo>
                  <a:lnTo>
                    <a:pt x="302076" y="1341543"/>
                  </a:lnTo>
                  <a:lnTo>
                    <a:pt x="339733" y="1368039"/>
                  </a:lnTo>
                  <a:lnTo>
                    <a:pt x="379054" y="1392429"/>
                  </a:lnTo>
                  <a:lnTo>
                    <a:pt x="419945" y="1414625"/>
                  </a:lnTo>
                  <a:lnTo>
                    <a:pt x="462314" y="1434540"/>
                  </a:lnTo>
                  <a:lnTo>
                    <a:pt x="506069" y="1452085"/>
                  </a:lnTo>
                  <a:lnTo>
                    <a:pt x="551115" y="1467173"/>
                  </a:lnTo>
                  <a:lnTo>
                    <a:pt x="597361" y="1479715"/>
                  </a:lnTo>
                  <a:lnTo>
                    <a:pt x="644713" y="1489623"/>
                  </a:lnTo>
                  <a:lnTo>
                    <a:pt x="693079" y="1496809"/>
                  </a:lnTo>
                  <a:lnTo>
                    <a:pt x="742365" y="1501185"/>
                  </a:lnTo>
                  <a:lnTo>
                    <a:pt x="792479" y="1502664"/>
                  </a:lnTo>
                  <a:lnTo>
                    <a:pt x="842594" y="1501185"/>
                  </a:lnTo>
                  <a:lnTo>
                    <a:pt x="891880" y="1496809"/>
                  </a:lnTo>
                  <a:lnTo>
                    <a:pt x="940246" y="1489623"/>
                  </a:lnTo>
                  <a:lnTo>
                    <a:pt x="987598" y="1479715"/>
                  </a:lnTo>
                  <a:lnTo>
                    <a:pt x="1033844" y="1467173"/>
                  </a:lnTo>
                  <a:lnTo>
                    <a:pt x="1078890" y="1452085"/>
                  </a:lnTo>
                  <a:lnTo>
                    <a:pt x="1122645" y="1434540"/>
                  </a:lnTo>
                  <a:lnTo>
                    <a:pt x="1165014" y="1414625"/>
                  </a:lnTo>
                  <a:lnTo>
                    <a:pt x="1205905" y="1392429"/>
                  </a:lnTo>
                  <a:lnTo>
                    <a:pt x="1245226" y="1368039"/>
                  </a:lnTo>
                  <a:lnTo>
                    <a:pt x="1282883" y="1341543"/>
                  </a:lnTo>
                  <a:lnTo>
                    <a:pt x="1318784" y="1313031"/>
                  </a:lnTo>
                  <a:lnTo>
                    <a:pt x="1352835" y="1282588"/>
                  </a:lnTo>
                  <a:lnTo>
                    <a:pt x="1384944" y="1250305"/>
                  </a:lnTo>
                  <a:lnTo>
                    <a:pt x="1415018" y="1216268"/>
                  </a:lnTo>
                  <a:lnTo>
                    <a:pt x="1442965" y="1180566"/>
                  </a:lnTo>
                  <a:lnTo>
                    <a:pt x="1468690" y="1143287"/>
                  </a:lnTo>
                  <a:lnTo>
                    <a:pt x="1492102" y="1104519"/>
                  </a:lnTo>
                  <a:lnTo>
                    <a:pt x="1513107" y="1064349"/>
                  </a:lnTo>
                  <a:lnTo>
                    <a:pt x="1531613" y="1022867"/>
                  </a:lnTo>
                  <a:lnTo>
                    <a:pt x="1547526" y="980160"/>
                  </a:lnTo>
                  <a:lnTo>
                    <a:pt x="1560754" y="936316"/>
                  </a:lnTo>
                  <a:lnTo>
                    <a:pt x="1571205" y="891423"/>
                  </a:lnTo>
                  <a:lnTo>
                    <a:pt x="1578784" y="845569"/>
                  </a:lnTo>
                  <a:lnTo>
                    <a:pt x="1583400" y="798843"/>
                  </a:lnTo>
                  <a:lnTo>
                    <a:pt x="1584959" y="751332"/>
                  </a:lnTo>
                  <a:lnTo>
                    <a:pt x="1583400" y="703820"/>
                  </a:lnTo>
                  <a:lnTo>
                    <a:pt x="1578784" y="657094"/>
                  </a:lnTo>
                  <a:lnTo>
                    <a:pt x="1571205" y="611240"/>
                  </a:lnTo>
                  <a:lnTo>
                    <a:pt x="1560754" y="566347"/>
                  </a:lnTo>
                  <a:lnTo>
                    <a:pt x="1547526" y="522503"/>
                  </a:lnTo>
                  <a:lnTo>
                    <a:pt x="1531613" y="479796"/>
                  </a:lnTo>
                  <a:lnTo>
                    <a:pt x="1513107" y="438314"/>
                  </a:lnTo>
                  <a:lnTo>
                    <a:pt x="1492102" y="398144"/>
                  </a:lnTo>
                  <a:lnTo>
                    <a:pt x="1468690" y="359376"/>
                  </a:lnTo>
                  <a:lnTo>
                    <a:pt x="1442965" y="322097"/>
                  </a:lnTo>
                  <a:lnTo>
                    <a:pt x="1415018" y="286395"/>
                  </a:lnTo>
                  <a:lnTo>
                    <a:pt x="1384944" y="252358"/>
                  </a:lnTo>
                  <a:lnTo>
                    <a:pt x="1352835" y="220075"/>
                  </a:lnTo>
                  <a:lnTo>
                    <a:pt x="1318784" y="189632"/>
                  </a:lnTo>
                  <a:lnTo>
                    <a:pt x="1282883" y="161120"/>
                  </a:lnTo>
                  <a:lnTo>
                    <a:pt x="1245226" y="134624"/>
                  </a:lnTo>
                  <a:lnTo>
                    <a:pt x="1205905" y="110234"/>
                  </a:lnTo>
                  <a:lnTo>
                    <a:pt x="1165014" y="88038"/>
                  </a:lnTo>
                  <a:lnTo>
                    <a:pt x="1122645" y="68123"/>
                  </a:lnTo>
                  <a:lnTo>
                    <a:pt x="1078890" y="50578"/>
                  </a:lnTo>
                  <a:lnTo>
                    <a:pt x="1033844" y="35490"/>
                  </a:lnTo>
                  <a:lnTo>
                    <a:pt x="987598" y="22948"/>
                  </a:lnTo>
                  <a:lnTo>
                    <a:pt x="940246" y="13040"/>
                  </a:lnTo>
                  <a:lnTo>
                    <a:pt x="891880" y="5854"/>
                  </a:lnTo>
                  <a:lnTo>
                    <a:pt x="842594" y="1478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07B3F0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6DE1F1DB-FBAA-434C-A523-A0E0ACA6182D}"/>
                </a:ext>
              </a:extLst>
            </p:cNvPr>
            <p:cNvSpPr/>
            <p:nvPr/>
          </p:nvSpPr>
          <p:spPr>
            <a:xfrm>
              <a:off x="4846320" y="2343911"/>
              <a:ext cx="1584960" cy="1503045"/>
            </a:xfrm>
            <a:custGeom>
              <a:avLst/>
              <a:gdLst/>
              <a:ahLst/>
              <a:cxnLst/>
              <a:rect l="l" t="t" r="r" b="b"/>
              <a:pathLst>
                <a:path w="1584960" h="1503045">
                  <a:moveTo>
                    <a:pt x="0" y="751332"/>
                  </a:moveTo>
                  <a:lnTo>
                    <a:pt x="1559" y="703820"/>
                  </a:lnTo>
                  <a:lnTo>
                    <a:pt x="6175" y="657094"/>
                  </a:lnTo>
                  <a:lnTo>
                    <a:pt x="13754" y="611240"/>
                  </a:lnTo>
                  <a:lnTo>
                    <a:pt x="24205" y="566347"/>
                  </a:lnTo>
                  <a:lnTo>
                    <a:pt x="37433" y="522503"/>
                  </a:lnTo>
                  <a:lnTo>
                    <a:pt x="53346" y="479796"/>
                  </a:lnTo>
                  <a:lnTo>
                    <a:pt x="71852" y="438314"/>
                  </a:lnTo>
                  <a:lnTo>
                    <a:pt x="92857" y="398144"/>
                  </a:lnTo>
                  <a:lnTo>
                    <a:pt x="116269" y="359376"/>
                  </a:lnTo>
                  <a:lnTo>
                    <a:pt x="141994" y="322097"/>
                  </a:lnTo>
                  <a:lnTo>
                    <a:pt x="169941" y="286395"/>
                  </a:lnTo>
                  <a:lnTo>
                    <a:pt x="200015" y="252358"/>
                  </a:lnTo>
                  <a:lnTo>
                    <a:pt x="232124" y="220075"/>
                  </a:lnTo>
                  <a:lnTo>
                    <a:pt x="266175" y="189632"/>
                  </a:lnTo>
                  <a:lnTo>
                    <a:pt x="302076" y="161120"/>
                  </a:lnTo>
                  <a:lnTo>
                    <a:pt x="339733" y="134624"/>
                  </a:lnTo>
                  <a:lnTo>
                    <a:pt x="379054" y="110234"/>
                  </a:lnTo>
                  <a:lnTo>
                    <a:pt x="419945" y="88038"/>
                  </a:lnTo>
                  <a:lnTo>
                    <a:pt x="462314" y="68123"/>
                  </a:lnTo>
                  <a:lnTo>
                    <a:pt x="506069" y="50578"/>
                  </a:lnTo>
                  <a:lnTo>
                    <a:pt x="551115" y="35490"/>
                  </a:lnTo>
                  <a:lnTo>
                    <a:pt x="597361" y="22948"/>
                  </a:lnTo>
                  <a:lnTo>
                    <a:pt x="644713" y="13040"/>
                  </a:lnTo>
                  <a:lnTo>
                    <a:pt x="693079" y="5854"/>
                  </a:lnTo>
                  <a:lnTo>
                    <a:pt x="742365" y="1478"/>
                  </a:lnTo>
                  <a:lnTo>
                    <a:pt x="792479" y="0"/>
                  </a:lnTo>
                  <a:lnTo>
                    <a:pt x="842594" y="1478"/>
                  </a:lnTo>
                  <a:lnTo>
                    <a:pt x="891880" y="5854"/>
                  </a:lnTo>
                  <a:lnTo>
                    <a:pt x="940246" y="13040"/>
                  </a:lnTo>
                  <a:lnTo>
                    <a:pt x="987598" y="22948"/>
                  </a:lnTo>
                  <a:lnTo>
                    <a:pt x="1033844" y="35490"/>
                  </a:lnTo>
                  <a:lnTo>
                    <a:pt x="1078890" y="50578"/>
                  </a:lnTo>
                  <a:lnTo>
                    <a:pt x="1122645" y="68123"/>
                  </a:lnTo>
                  <a:lnTo>
                    <a:pt x="1165014" y="88038"/>
                  </a:lnTo>
                  <a:lnTo>
                    <a:pt x="1205905" y="110234"/>
                  </a:lnTo>
                  <a:lnTo>
                    <a:pt x="1245226" y="134624"/>
                  </a:lnTo>
                  <a:lnTo>
                    <a:pt x="1282883" y="161120"/>
                  </a:lnTo>
                  <a:lnTo>
                    <a:pt x="1318784" y="189632"/>
                  </a:lnTo>
                  <a:lnTo>
                    <a:pt x="1352835" y="220075"/>
                  </a:lnTo>
                  <a:lnTo>
                    <a:pt x="1384944" y="252358"/>
                  </a:lnTo>
                  <a:lnTo>
                    <a:pt x="1415018" y="286395"/>
                  </a:lnTo>
                  <a:lnTo>
                    <a:pt x="1442965" y="322097"/>
                  </a:lnTo>
                  <a:lnTo>
                    <a:pt x="1468690" y="359376"/>
                  </a:lnTo>
                  <a:lnTo>
                    <a:pt x="1492102" y="398144"/>
                  </a:lnTo>
                  <a:lnTo>
                    <a:pt x="1513107" y="438314"/>
                  </a:lnTo>
                  <a:lnTo>
                    <a:pt x="1531613" y="479796"/>
                  </a:lnTo>
                  <a:lnTo>
                    <a:pt x="1547526" y="522503"/>
                  </a:lnTo>
                  <a:lnTo>
                    <a:pt x="1560754" y="566347"/>
                  </a:lnTo>
                  <a:lnTo>
                    <a:pt x="1571205" y="611240"/>
                  </a:lnTo>
                  <a:lnTo>
                    <a:pt x="1578784" y="657094"/>
                  </a:lnTo>
                  <a:lnTo>
                    <a:pt x="1583400" y="703820"/>
                  </a:lnTo>
                  <a:lnTo>
                    <a:pt x="1584959" y="751332"/>
                  </a:lnTo>
                  <a:lnTo>
                    <a:pt x="1583400" y="798843"/>
                  </a:lnTo>
                  <a:lnTo>
                    <a:pt x="1578784" y="845569"/>
                  </a:lnTo>
                  <a:lnTo>
                    <a:pt x="1571205" y="891423"/>
                  </a:lnTo>
                  <a:lnTo>
                    <a:pt x="1560754" y="936316"/>
                  </a:lnTo>
                  <a:lnTo>
                    <a:pt x="1547526" y="980160"/>
                  </a:lnTo>
                  <a:lnTo>
                    <a:pt x="1531613" y="1022867"/>
                  </a:lnTo>
                  <a:lnTo>
                    <a:pt x="1513107" y="1064349"/>
                  </a:lnTo>
                  <a:lnTo>
                    <a:pt x="1492102" y="1104519"/>
                  </a:lnTo>
                  <a:lnTo>
                    <a:pt x="1468690" y="1143287"/>
                  </a:lnTo>
                  <a:lnTo>
                    <a:pt x="1442965" y="1180566"/>
                  </a:lnTo>
                  <a:lnTo>
                    <a:pt x="1415018" y="1216268"/>
                  </a:lnTo>
                  <a:lnTo>
                    <a:pt x="1384944" y="1250305"/>
                  </a:lnTo>
                  <a:lnTo>
                    <a:pt x="1352835" y="1282588"/>
                  </a:lnTo>
                  <a:lnTo>
                    <a:pt x="1318784" y="1313031"/>
                  </a:lnTo>
                  <a:lnTo>
                    <a:pt x="1282883" y="1341543"/>
                  </a:lnTo>
                  <a:lnTo>
                    <a:pt x="1245226" y="1368039"/>
                  </a:lnTo>
                  <a:lnTo>
                    <a:pt x="1205905" y="1392429"/>
                  </a:lnTo>
                  <a:lnTo>
                    <a:pt x="1165014" y="1414625"/>
                  </a:lnTo>
                  <a:lnTo>
                    <a:pt x="1122645" y="1434540"/>
                  </a:lnTo>
                  <a:lnTo>
                    <a:pt x="1078890" y="1452085"/>
                  </a:lnTo>
                  <a:lnTo>
                    <a:pt x="1033844" y="1467173"/>
                  </a:lnTo>
                  <a:lnTo>
                    <a:pt x="987598" y="1479715"/>
                  </a:lnTo>
                  <a:lnTo>
                    <a:pt x="940246" y="1489623"/>
                  </a:lnTo>
                  <a:lnTo>
                    <a:pt x="891880" y="1496809"/>
                  </a:lnTo>
                  <a:lnTo>
                    <a:pt x="842594" y="1501185"/>
                  </a:lnTo>
                  <a:lnTo>
                    <a:pt x="792479" y="1502664"/>
                  </a:lnTo>
                  <a:lnTo>
                    <a:pt x="742365" y="1501185"/>
                  </a:lnTo>
                  <a:lnTo>
                    <a:pt x="693079" y="1496809"/>
                  </a:lnTo>
                  <a:lnTo>
                    <a:pt x="644713" y="1489623"/>
                  </a:lnTo>
                  <a:lnTo>
                    <a:pt x="597361" y="1479715"/>
                  </a:lnTo>
                  <a:lnTo>
                    <a:pt x="551115" y="1467173"/>
                  </a:lnTo>
                  <a:lnTo>
                    <a:pt x="506069" y="1452085"/>
                  </a:lnTo>
                  <a:lnTo>
                    <a:pt x="462314" y="1434540"/>
                  </a:lnTo>
                  <a:lnTo>
                    <a:pt x="419945" y="1414625"/>
                  </a:lnTo>
                  <a:lnTo>
                    <a:pt x="379054" y="1392429"/>
                  </a:lnTo>
                  <a:lnTo>
                    <a:pt x="339733" y="1368039"/>
                  </a:lnTo>
                  <a:lnTo>
                    <a:pt x="302076" y="1341543"/>
                  </a:lnTo>
                  <a:lnTo>
                    <a:pt x="266175" y="1313031"/>
                  </a:lnTo>
                  <a:lnTo>
                    <a:pt x="232124" y="1282588"/>
                  </a:lnTo>
                  <a:lnTo>
                    <a:pt x="200015" y="1250305"/>
                  </a:lnTo>
                  <a:lnTo>
                    <a:pt x="169941" y="1216268"/>
                  </a:lnTo>
                  <a:lnTo>
                    <a:pt x="141994" y="1180566"/>
                  </a:lnTo>
                  <a:lnTo>
                    <a:pt x="116269" y="1143287"/>
                  </a:lnTo>
                  <a:lnTo>
                    <a:pt x="92857" y="1104519"/>
                  </a:lnTo>
                  <a:lnTo>
                    <a:pt x="71852" y="1064349"/>
                  </a:lnTo>
                  <a:lnTo>
                    <a:pt x="53346" y="1022867"/>
                  </a:lnTo>
                  <a:lnTo>
                    <a:pt x="37433" y="980160"/>
                  </a:lnTo>
                  <a:lnTo>
                    <a:pt x="24205" y="936316"/>
                  </a:lnTo>
                  <a:lnTo>
                    <a:pt x="13754" y="891423"/>
                  </a:lnTo>
                  <a:lnTo>
                    <a:pt x="6175" y="845569"/>
                  </a:lnTo>
                  <a:lnTo>
                    <a:pt x="1559" y="798843"/>
                  </a:lnTo>
                  <a:lnTo>
                    <a:pt x="0" y="7513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object 30">
            <a:extLst>
              <a:ext uri="{FF2B5EF4-FFF2-40B4-BE49-F238E27FC236}">
                <a16:creationId xmlns:a16="http://schemas.microsoft.com/office/drawing/2014/main" id="{815B6C39-90AF-4BE3-8075-756A74E6667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5178" y="2449829"/>
            <a:ext cx="2642616" cy="4120896"/>
          </a:xfrm>
          <a:prstGeom prst="rect">
            <a:avLst/>
          </a:prstGeom>
        </p:spPr>
      </p:pic>
      <p:sp>
        <p:nvSpPr>
          <p:cNvPr id="29" name="object 33">
            <a:extLst>
              <a:ext uri="{FF2B5EF4-FFF2-40B4-BE49-F238E27FC236}">
                <a16:creationId xmlns:a16="http://schemas.microsoft.com/office/drawing/2014/main" id="{161BB163-241E-41C2-9862-7098B5007C5F}"/>
              </a:ext>
            </a:extLst>
          </p:cNvPr>
          <p:cNvSpPr txBox="1"/>
          <p:nvPr/>
        </p:nvSpPr>
        <p:spPr>
          <a:xfrm>
            <a:off x="5089175" y="3689328"/>
            <a:ext cx="11369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i</a:t>
            </a:r>
            <a:r>
              <a:rPr sz="1800" spc="-2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s  </a:t>
            </a:r>
            <a:r>
              <a:rPr sz="1800" spc="-1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alerta</a:t>
            </a:r>
            <a:endParaRPr sz="18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D455EC8-09D3-42F2-8060-07FFF30417E9}"/>
              </a:ext>
            </a:extLst>
          </p:cNvPr>
          <p:cNvSpPr txBox="1"/>
          <p:nvPr/>
        </p:nvSpPr>
        <p:spPr>
          <a:xfrm>
            <a:off x="5109209" y="2339578"/>
            <a:ext cx="227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Century Gothic" panose="020B0502020202020204" pitchFamily="34" charset="0"/>
              </a:rPr>
              <a:t>DS 016-2022-PCM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F679386-1B2D-4095-A1F9-8419D5CB0BED}"/>
              </a:ext>
            </a:extLst>
          </p:cNvPr>
          <p:cNvSpPr txBox="1"/>
          <p:nvPr/>
        </p:nvSpPr>
        <p:spPr>
          <a:xfrm>
            <a:off x="934974" y="2469755"/>
            <a:ext cx="31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Century Gothic" panose="020B0502020202020204" pitchFamily="34" charset="0"/>
              </a:rPr>
              <a:t>RM 1275-2021-MINSA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50D32AC-BD28-431A-AD2D-DF384C8FEFF8}"/>
              </a:ext>
            </a:extLst>
          </p:cNvPr>
          <p:cNvSpPr txBox="1"/>
          <p:nvPr/>
        </p:nvSpPr>
        <p:spPr>
          <a:xfrm>
            <a:off x="902970" y="2813969"/>
            <a:ext cx="31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Century Gothic" panose="020B0502020202020204" pitchFamily="34" charset="0"/>
              </a:rPr>
              <a:t>RM 1218-2021-MINSA</a:t>
            </a:r>
          </a:p>
        </p:txBody>
      </p:sp>
      <p:cxnSp>
        <p:nvCxnSpPr>
          <p:cNvPr id="34" name="Google Shape;146;p25">
            <a:extLst>
              <a:ext uri="{FF2B5EF4-FFF2-40B4-BE49-F238E27FC236}">
                <a16:creationId xmlns:a16="http://schemas.microsoft.com/office/drawing/2014/main" id="{9424BC46-25FC-4EE3-BC87-F53FD0B17E82}"/>
              </a:ext>
            </a:extLst>
          </p:cNvPr>
          <p:cNvCxnSpPr/>
          <p:nvPr/>
        </p:nvCxnSpPr>
        <p:spPr>
          <a:xfrm rot="10800000">
            <a:off x="71381" y="936059"/>
            <a:ext cx="0" cy="612900"/>
          </a:xfrm>
          <a:prstGeom prst="straightConnector1">
            <a:avLst/>
          </a:prstGeom>
          <a:noFill/>
          <a:ln w="28575" cap="flat" cmpd="sng">
            <a:solidFill>
              <a:srgbClr val="011643"/>
            </a:solidFill>
            <a:prstDash val="solid"/>
            <a:bevel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6731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FB8509DB-EB9E-4092-A5B0-EDFDEAF0530C}"/>
              </a:ext>
            </a:extLst>
          </p:cNvPr>
          <p:cNvSpPr/>
          <p:nvPr/>
        </p:nvSpPr>
        <p:spPr>
          <a:xfrm>
            <a:off x="0" y="320040"/>
            <a:ext cx="12192000" cy="533400"/>
          </a:xfrm>
          <a:custGeom>
            <a:avLst/>
            <a:gdLst/>
            <a:ahLst/>
            <a:cxnLst/>
            <a:rect l="l" t="t" r="r" b="b"/>
            <a:pathLst>
              <a:path w="12192000" h="533400">
                <a:moveTo>
                  <a:pt x="12192000" y="0"/>
                </a:moveTo>
                <a:lnTo>
                  <a:pt x="0" y="0"/>
                </a:lnTo>
                <a:lnTo>
                  <a:pt x="0" y="533399"/>
                </a:lnTo>
                <a:lnTo>
                  <a:pt x="12192000" y="533399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4D0C145-E05F-4A58-924A-B2B915186A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15" y="1005995"/>
            <a:ext cx="11106911" cy="8431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50" b="1" dirty="0">
                <a:latin typeface="Century Gothic" panose="020B0502020202020204" pitchFamily="34" charset="0"/>
              </a:rPr>
              <a:t>¿Qué</a:t>
            </a:r>
            <a:r>
              <a:rPr sz="2650" b="1" spc="10" dirty="0">
                <a:latin typeface="Century Gothic" panose="020B0502020202020204" pitchFamily="34" charset="0"/>
              </a:rPr>
              <a:t> </a:t>
            </a:r>
            <a:r>
              <a:rPr sz="2650" b="1" spc="5" dirty="0">
                <a:latin typeface="Century Gothic" panose="020B0502020202020204" pitchFamily="34" charset="0"/>
              </a:rPr>
              <a:t>es</a:t>
            </a:r>
            <a:r>
              <a:rPr sz="2650" b="1" spc="-5" dirty="0">
                <a:latin typeface="Century Gothic" panose="020B0502020202020204" pitchFamily="34" charset="0"/>
              </a:rPr>
              <a:t> </a:t>
            </a:r>
            <a:r>
              <a:rPr sz="2650" b="1" spc="5" dirty="0">
                <a:latin typeface="Century Gothic" panose="020B0502020202020204" pitchFamily="34" charset="0"/>
              </a:rPr>
              <a:t>el</a:t>
            </a:r>
            <a:r>
              <a:rPr sz="2650" b="1" dirty="0">
                <a:latin typeface="Century Gothic" panose="020B0502020202020204" pitchFamily="34" charset="0"/>
              </a:rPr>
              <a:t> Plan</a:t>
            </a:r>
            <a:r>
              <a:rPr sz="2650" b="1" spc="-5" dirty="0">
                <a:latin typeface="Century Gothic" panose="020B0502020202020204" pitchFamily="34" charset="0"/>
              </a:rPr>
              <a:t> </a:t>
            </a:r>
            <a:r>
              <a:rPr sz="2650" b="1" spc="10" dirty="0">
                <a:latin typeface="Century Gothic" panose="020B0502020202020204" pitchFamily="34" charset="0"/>
              </a:rPr>
              <a:t>de</a:t>
            </a:r>
            <a:r>
              <a:rPr sz="2650" b="1" spc="-20" dirty="0">
                <a:latin typeface="Century Gothic" panose="020B0502020202020204" pitchFamily="34" charset="0"/>
              </a:rPr>
              <a:t> </a:t>
            </a:r>
            <a:r>
              <a:rPr sz="2650" b="1" dirty="0">
                <a:latin typeface="Century Gothic" panose="020B0502020202020204" pitchFamily="34" charset="0"/>
              </a:rPr>
              <a:t>Vigilancia,</a:t>
            </a:r>
            <a:r>
              <a:rPr sz="2650" b="1" spc="-30" dirty="0">
                <a:latin typeface="Century Gothic" panose="020B0502020202020204" pitchFamily="34" charset="0"/>
              </a:rPr>
              <a:t> </a:t>
            </a:r>
            <a:r>
              <a:rPr sz="2650" b="1" spc="-5" dirty="0">
                <a:latin typeface="Century Gothic" panose="020B0502020202020204" pitchFamily="34" charset="0"/>
              </a:rPr>
              <a:t>Prevención</a:t>
            </a:r>
            <a:r>
              <a:rPr sz="2650" b="1" spc="5" dirty="0">
                <a:latin typeface="Century Gothic" panose="020B0502020202020204" pitchFamily="34" charset="0"/>
              </a:rPr>
              <a:t> y</a:t>
            </a:r>
            <a:r>
              <a:rPr sz="2650" b="1" spc="-10" dirty="0">
                <a:latin typeface="Century Gothic" panose="020B0502020202020204" pitchFamily="34" charset="0"/>
              </a:rPr>
              <a:t> control</a:t>
            </a:r>
            <a:r>
              <a:rPr sz="2650" b="1" spc="35" dirty="0">
                <a:latin typeface="Century Gothic" panose="020B0502020202020204" pitchFamily="34" charset="0"/>
              </a:rPr>
              <a:t> </a:t>
            </a:r>
            <a:r>
              <a:rPr sz="2650" b="1" spc="10" dirty="0">
                <a:latin typeface="Century Gothic" panose="020B0502020202020204" pitchFamily="34" charset="0"/>
              </a:rPr>
              <a:t>de</a:t>
            </a:r>
            <a:r>
              <a:rPr sz="2650" b="1" spc="-20" dirty="0">
                <a:latin typeface="Century Gothic" panose="020B0502020202020204" pitchFamily="34" charset="0"/>
              </a:rPr>
              <a:t> </a:t>
            </a:r>
            <a:r>
              <a:rPr sz="2650" b="1" spc="-5" dirty="0">
                <a:latin typeface="Century Gothic" panose="020B0502020202020204" pitchFamily="34" charset="0"/>
              </a:rPr>
              <a:t>COVID-19 </a:t>
            </a:r>
            <a:r>
              <a:rPr sz="2650" b="1" spc="5" dirty="0">
                <a:latin typeface="Century Gothic" panose="020B0502020202020204" pitchFamily="34" charset="0"/>
              </a:rPr>
              <a:t>en</a:t>
            </a:r>
            <a:r>
              <a:rPr sz="2650" b="1" spc="-5" dirty="0">
                <a:latin typeface="Century Gothic" panose="020B0502020202020204" pitchFamily="34" charset="0"/>
              </a:rPr>
              <a:t> </a:t>
            </a:r>
            <a:r>
              <a:rPr sz="2650" b="1" spc="5" dirty="0">
                <a:latin typeface="Century Gothic" panose="020B0502020202020204" pitchFamily="34" charset="0"/>
              </a:rPr>
              <a:t>el</a:t>
            </a:r>
            <a:r>
              <a:rPr sz="2650" b="1" spc="-5" dirty="0">
                <a:latin typeface="Century Gothic" panose="020B0502020202020204" pitchFamily="34" charset="0"/>
              </a:rPr>
              <a:t> trabajo?</a:t>
            </a:r>
            <a:endParaRPr sz="2650" b="1" dirty="0">
              <a:latin typeface="Century Gothic" panose="020B05020202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91E9EA1-E902-4D62-91CB-EF92DF982AC6}"/>
              </a:ext>
            </a:extLst>
          </p:cNvPr>
          <p:cNvSpPr/>
          <p:nvPr/>
        </p:nvSpPr>
        <p:spPr>
          <a:xfrm>
            <a:off x="340232" y="2094722"/>
            <a:ext cx="3298190" cy="2193290"/>
          </a:xfrm>
          <a:custGeom>
            <a:avLst/>
            <a:gdLst/>
            <a:ahLst/>
            <a:cxnLst/>
            <a:rect l="l" t="t" r="r" b="b"/>
            <a:pathLst>
              <a:path w="3298190" h="2193290">
                <a:moveTo>
                  <a:pt x="16522" y="15921"/>
                </a:moveTo>
                <a:lnTo>
                  <a:pt x="53902" y="20384"/>
                </a:lnTo>
                <a:lnTo>
                  <a:pt x="98603" y="22238"/>
                </a:lnTo>
                <a:lnTo>
                  <a:pt x="149062" y="22056"/>
                </a:lnTo>
                <a:lnTo>
                  <a:pt x="203716" y="20410"/>
                </a:lnTo>
                <a:lnTo>
                  <a:pt x="261003" y="17871"/>
                </a:lnTo>
                <a:lnTo>
                  <a:pt x="319360" y="15011"/>
                </a:lnTo>
                <a:lnTo>
                  <a:pt x="377224" y="12403"/>
                </a:lnTo>
                <a:lnTo>
                  <a:pt x="433033" y="10618"/>
                </a:lnTo>
                <a:lnTo>
                  <a:pt x="485224" y="10228"/>
                </a:lnTo>
                <a:lnTo>
                  <a:pt x="532235" y="11805"/>
                </a:lnTo>
                <a:lnTo>
                  <a:pt x="572503" y="15921"/>
                </a:lnTo>
                <a:lnTo>
                  <a:pt x="607345" y="20237"/>
                </a:lnTo>
                <a:lnTo>
                  <a:pt x="649455" y="23762"/>
                </a:lnTo>
                <a:lnTo>
                  <a:pt x="697554" y="26514"/>
                </a:lnTo>
                <a:lnTo>
                  <a:pt x="750364" y="28514"/>
                </a:lnTo>
                <a:lnTo>
                  <a:pt x="806605" y="29781"/>
                </a:lnTo>
                <a:lnTo>
                  <a:pt x="864998" y="30336"/>
                </a:lnTo>
                <a:lnTo>
                  <a:pt x="924264" y="30197"/>
                </a:lnTo>
                <a:lnTo>
                  <a:pt x="983124" y="29386"/>
                </a:lnTo>
                <a:lnTo>
                  <a:pt x="1040300" y="27921"/>
                </a:lnTo>
                <a:lnTo>
                  <a:pt x="1094512" y="25822"/>
                </a:lnTo>
                <a:lnTo>
                  <a:pt x="1144482" y="23109"/>
                </a:lnTo>
                <a:lnTo>
                  <a:pt x="1188930" y="19802"/>
                </a:lnTo>
                <a:lnTo>
                  <a:pt x="1226578" y="15921"/>
                </a:lnTo>
                <a:lnTo>
                  <a:pt x="1269893" y="12378"/>
                </a:lnTo>
                <a:lnTo>
                  <a:pt x="1318945" y="11212"/>
                </a:lnTo>
                <a:lnTo>
                  <a:pt x="1372303" y="11868"/>
                </a:lnTo>
                <a:lnTo>
                  <a:pt x="1428537" y="13789"/>
                </a:lnTo>
                <a:lnTo>
                  <a:pt x="1486218" y="16419"/>
                </a:lnTo>
                <a:lnTo>
                  <a:pt x="1543915" y="19202"/>
                </a:lnTo>
                <a:lnTo>
                  <a:pt x="1600197" y="21580"/>
                </a:lnTo>
                <a:lnTo>
                  <a:pt x="1653635" y="22998"/>
                </a:lnTo>
                <a:lnTo>
                  <a:pt x="1702799" y="22898"/>
                </a:lnTo>
                <a:lnTo>
                  <a:pt x="1746259" y="20725"/>
                </a:lnTo>
                <a:lnTo>
                  <a:pt x="1782584" y="15921"/>
                </a:lnTo>
                <a:lnTo>
                  <a:pt x="1811679" y="11060"/>
                </a:lnTo>
                <a:lnTo>
                  <a:pt x="1844330" y="7124"/>
                </a:lnTo>
                <a:lnTo>
                  <a:pt x="1880532" y="4080"/>
                </a:lnTo>
                <a:lnTo>
                  <a:pt x="1920280" y="1899"/>
                </a:lnTo>
                <a:lnTo>
                  <a:pt x="1963567" y="550"/>
                </a:lnTo>
                <a:lnTo>
                  <a:pt x="2010389" y="0"/>
                </a:lnTo>
                <a:lnTo>
                  <a:pt x="2060739" y="218"/>
                </a:lnTo>
                <a:lnTo>
                  <a:pt x="2114613" y="1174"/>
                </a:lnTo>
                <a:lnTo>
                  <a:pt x="2172004" y="2836"/>
                </a:lnTo>
                <a:lnTo>
                  <a:pt x="2232907" y="5173"/>
                </a:lnTo>
                <a:lnTo>
                  <a:pt x="2297317" y="8154"/>
                </a:lnTo>
                <a:lnTo>
                  <a:pt x="2365228" y="11747"/>
                </a:lnTo>
                <a:lnTo>
                  <a:pt x="2436634" y="15921"/>
                </a:lnTo>
                <a:lnTo>
                  <a:pt x="2492602" y="18996"/>
                </a:lnTo>
                <a:lnTo>
                  <a:pt x="2548492" y="21440"/>
                </a:lnTo>
                <a:lnTo>
                  <a:pt x="2604171" y="23302"/>
                </a:lnTo>
                <a:lnTo>
                  <a:pt x="2659506" y="24632"/>
                </a:lnTo>
                <a:lnTo>
                  <a:pt x="2714365" y="25479"/>
                </a:lnTo>
                <a:lnTo>
                  <a:pt x="2768613" y="25892"/>
                </a:lnTo>
                <a:lnTo>
                  <a:pt x="2822118" y="25921"/>
                </a:lnTo>
                <a:lnTo>
                  <a:pt x="2874747" y="25614"/>
                </a:lnTo>
                <a:lnTo>
                  <a:pt x="2926367" y="25023"/>
                </a:lnTo>
                <a:lnTo>
                  <a:pt x="2976845" y="24194"/>
                </a:lnTo>
                <a:lnTo>
                  <a:pt x="3026047" y="23179"/>
                </a:lnTo>
                <a:lnTo>
                  <a:pt x="3073841" y="22026"/>
                </a:lnTo>
                <a:lnTo>
                  <a:pt x="3120093" y="20785"/>
                </a:lnTo>
                <a:lnTo>
                  <a:pt x="3164671" y="19504"/>
                </a:lnTo>
                <a:lnTo>
                  <a:pt x="3207441" y="18234"/>
                </a:lnTo>
                <a:lnTo>
                  <a:pt x="3248270" y="17023"/>
                </a:lnTo>
                <a:lnTo>
                  <a:pt x="3287026" y="15921"/>
                </a:lnTo>
                <a:lnTo>
                  <a:pt x="3290647" y="79213"/>
                </a:lnTo>
                <a:lnTo>
                  <a:pt x="3291787" y="136641"/>
                </a:lnTo>
                <a:lnTo>
                  <a:pt x="3291031" y="189350"/>
                </a:lnTo>
                <a:lnTo>
                  <a:pt x="3288966" y="238485"/>
                </a:lnTo>
                <a:lnTo>
                  <a:pt x="3286176" y="285190"/>
                </a:lnTo>
                <a:lnTo>
                  <a:pt x="3283247" y="330611"/>
                </a:lnTo>
                <a:lnTo>
                  <a:pt x="3280766" y="375894"/>
                </a:lnTo>
                <a:lnTo>
                  <a:pt x="3279318" y="422182"/>
                </a:lnTo>
                <a:lnTo>
                  <a:pt x="3279488" y="470621"/>
                </a:lnTo>
                <a:lnTo>
                  <a:pt x="3281862" y="522356"/>
                </a:lnTo>
                <a:lnTo>
                  <a:pt x="3287026" y="578531"/>
                </a:lnTo>
                <a:lnTo>
                  <a:pt x="3293494" y="647863"/>
                </a:lnTo>
                <a:lnTo>
                  <a:pt x="3296823" y="712380"/>
                </a:lnTo>
                <a:lnTo>
                  <a:pt x="3297666" y="772385"/>
                </a:lnTo>
                <a:lnTo>
                  <a:pt x="3296674" y="828182"/>
                </a:lnTo>
                <a:lnTo>
                  <a:pt x="3294500" y="880075"/>
                </a:lnTo>
                <a:lnTo>
                  <a:pt x="3291795" y="928365"/>
                </a:lnTo>
                <a:lnTo>
                  <a:pt x="3289214" y="973356"/>
                </a:lnTo>
                <a:lnTo>
                  <a:pt x="3287406" y="1015351"/>
                </a:lnTo>
                <a:lnTo>
                  <a:pt x="3287026" y="1054654"/>
                </a:lnTo>
                <a:lnTo>
                  <a:pt x="3287002" y="1092957"/>
                </a:lnTo>
                <a:lnTo>
                  <a:pt x="3286148" y="1138189"/>
                </a:lnTo>
                <a:lnTo>
                  <a:pt x="3284778" y="1188708"/>
                </a:lnTo>
                <a:lnTo>
                  <a:pt x="3283204" y="1242870"/>
                </a:lnTo>
                <a:lnTo>
                  <a:pt x="3281740" y="1299034"/>
                </a:lnTo>
                <a:lnTo>
                  <a:pt x="3280698" y="1355556"/>
                </a:lnTo>
                <a:lnTo>
                  <a:pt x="3280393" y="1410793"/>
                </a:lnTo>
                <a:lnTo>
                  <a:pt x="3281137" y="1463103"/>
                </a:lnTo>
                <a:lnTo>
                  <a:pt x="3283244" y="1510842"/>
                </a:lnTo>
                <a:lnTo>
                  <a:pt x="3287026" y="1552367"/>
                </a:lnTo>
                <a:lnTo>
                  <a:pt x="3290594" y="1586860"/>
                </a:lnTo>
                <a:lnTo>
                  <a:pt x="3293438" y="1626728"/>
                </a:lnTo>
                <a:lnTo>
                  <a:pt x="3295581" y="1671331"/>
                </a:lnTo>
                <a:lnTo>
                  <a:pt x="3297045" y="1720026"/>
                </a:lnTo>
                <a:lnTo>
                  <a:pt x="3297853" y="1772174"/>
                </a:lnTo>
                <a:lnTo>
                  <a:pt x="3298027" y="1827132"/>
                </a:lnTo>
                <a:lnTo>
                  <a:pt x="3297590" y="1884260"/>
                </a:lnTo>
                <a:lnTo>
                  <a:pt x="3296565" y="1942916"/>
                </a:lnTo>
                <a:lnTo>
                  <a:pt x="3294973" y="2002459"/>
                </a:lnTo>
                <a:lnTo>
                  <a:pt x="3292838" y="2062249"/>
                </a:lnTo>
                <a:lnTo>
                  <a:pt x="3290181" y="2121643"/>
                </a:lnTo>
                <a:lnTo>
                  <a:pt x="3287026" y="2180001"/>
                </a:lnTo>
                <a:lnTo>
                  <a:pt x="3235744" y="2183648"/>
                </a:lnTo>
                <a:lnTo>
                  <a:pt x="3186044" y="2185138"/>
                </a:lnTo>
                <a:lnTo>
                  <a:pt x="3137447" y="2184948"/>
                </a:lnTo>
                <a:lnTo>
                  <a:pt x="3089475" y="2183552"/>
                </a:lnTo>
                <a:lnTo>
                  <a:pt x="3041650" y="2181427"/>
                </a:lnTo>
                <a:lnTo>
                  <a:pt x="2993494" y="2179048"/>
                </a:lnTo>
                <a:lnTo>
                  <a:pt x="2944529" y="2176892"/>
                </a:lnTo>
                <a:lnTo>
                  <a:pt x="2894277" y="2175433"/>
                </a:lnTo>
                <a:lnTo>
                  <a:pt x="2842261" y="2175148"/>
                </a:lnTo>
                <a:lnTo>
                  <a:pt x="2788001" y="2176512"/>
                </a:lnTo>
                <a:lnTo>
                  <a:pt x="2731020" y="2180001"/>
                </a:lnTo>
                <a:lnTo>
                  <a:pt x="2672980" y="2184287"/>
                </a:lnTo>
                <a:lnTo>
                  <a:pt x="2615966" y="2187720"/>
                </a:lnTo>
                <a:lnTo>
                  <a:pt x="2560137" y="2190300"/>
                </a:lnTo>
                <a:lnTo>
                  <a:pt x="2505648" y="2192024"/>
                </a:lnTo>
                <a:lnTo>
                  <a:pt x="2452659" y="2192891"/>
                </a:lnTo>
                <a:lnTo>
                  <a:pt x="2401326" y="2192900"/>
                </a:lnTo>
                <a:lnTo>
                  <a:pt x="2351806" y="2192048"/>
                </a:lnTo>
                <a:lnTo>
                  <a:pt x="2304258" y="2190334"/>
                </a:lnTo>
                <a:lnTo>
                  <a:pt x="2258838" y="2187756"/>
                </a:lnTo>
                <a:lnTo>
                  <a:pt x="2215704" y="2184312"/>
                </a:lnTo>
                <a:lnTo>
                  <a:pt x="2175014" y="2180001"/>
                </a:lnTo>
                <a:lnTo>
                  <a:pt x="2139599" y="2176988"/>
                </a:lnTo>
                <a:lnTo>
                  <a:pt x="2100311" y="2175747"/>
                </a:lnTo>
                <a:lnTo>
                  <a:pt x="2057530" y="2175933"/>
                </a:lnTo>
                <a:lnTo>
                  <a:pt x="2011634" y="2177198"/>
                </a:lnTo>
                <a:lnTo>
                  <a:pt x="1963003" y="2179197"/>
                </a:lnTo>
                <a:lnTo>
                  <a:pt x="1912015" y="2181582"/>
                </a:lnTo>
                <a:lnTo>
                  <a:pt x="1859049" y="2184007"/>
                </a:lnTo>
                <a:lnTo>
                  <a:pt x="1804486" y="2186127"/>
                </a:lnTo>
                <a:lnTo>
                  <a:pt x="1748704" y="2187593"/>
                </a:lnTo>
                <a:lnTo>
                  <a:pt x="1692081" y="2188060"/>
                </a:lnTo>
                <a:lnTo>
                  <a:pt x="1634997" y="2187182"/>
                </a:lnTo>
                <a:lnTo>
                  <a:pt x="1577832" y="2184611"/>
                </a:lnTo>
                <a:lnTo>
                  <a:pt x="1520964" y="2180001"/>
                </a:lnTo>
                <a:lnTo>
                  <a:pt x="1457568" y="2174259"/>
                </a:lnTo>
                <a:lnTo>
                  <a:pt x="1400346" y="2170438"/>
                </a:lnTo>
                <a:lnTo>
                  <a:pt x="1348095" y="2168281"/>
                </a:lnTo>
                <a:lnTo>
                  <a:pt x="1299616" y="2167530"/>
                </a:lnTo>
                <a:lnTo>
                  <a:pt x="1253707" y="2167927"/>
                </a:lnTo>
                <a:lnTo>
                  <a:pt x="1209166" y="2169215"/>
                </a:lnTo>
                <a:lnTo>
                  <a:pt x="1164794" y="2171137"/>
                </a:lnTo>
                <a:lnTo>
                  <a:pt x="1119387" y="2173434"/>
                </a:lnTo>
                <a:lnTo>
                  <a:pt x="1071747" y="2175848"/>
                </a:lnTo>
                <a:lnTo>
                  <a:pt x="1020671" y="2178124"/>
                </a:lnTo>
                <a:lnTo>
                  <a:pt x="964958" y="2180001"/>
                </a:lnTo>
                <a:lnTo>
                  <a:pt x="929492" y="2180679"/>
                </a:lnTo>
                <a:lnTo>
                  <a:pt x="890918" y="2180912"/>
                </a:lnTo>
                <a:lnTo>
                  <a:pt x="849500" y="2180764"/>
                </a:lnTo>
                <a:lnTo>
                  <a:pt x="805505" y="2180301"/>
                </a:lnTo>
                <a:lnTo>
                  <a:pt x="759196" y="2179589"/>
                </a:lnTo>
                <a:lnTo>
                  <a:pt x="710839" y="2178693"/>
                </a:lnTo>
                <a:lnTo>
                  <a:pt x="660699" y="2177678"/>
                </a:lnTo>
                <a:lnTo>
                  <a:pt x="609042" y="2176609"/>
                </a:lnTo>
                <a:lnTo>
                  <a:pt x="556134" y="2175552"/>
                </a:lnTo>
                <a:lnTo>
                  <a:pt x="502238" y="2174572"/>
                </a:lnTo>
                <a:lnTo>
                  <a:pt x="447620" y="2173735"/>
                </a:lnTo>
                <a:lnTo>
                  <a:pt x="392546" y="2173105"/>
                </a:lnTo>
                <a:lnTo>
                  <a:pt x="337280" y="2172748"/>
                </a:lnTo>
                <a:lnTo>
                  <a:pt x="282089" y="2172730"/>
                </a:lnTo>
                <a:lnTo>
                  <a:pt x="227236" y="2173116"/>
                </a:lnTo>
                <a:lnTo>
                  <a:pt x="172988" y="2173970"/>
                </a:lnTo>
                <a:lnTo>
                  <a:pt x="119609" y="2175359"/>
                </a:lnTo>
                <a:lnTo>
                  <a:pt x="67366" y="2177348"/>
                </a:lnTo>
                <a:lnTo>
                  <a:pt x="16522" y="2180001"/>
                </a:lnTo>
                <a:lnTo>
                  <a:pt x="10978" y="2119433"/>
                </a:lnTo>
                <a:lnTo>
                  <a:pt x="8843" y="2062802"/>
                </a:lnTo>
                <a:lnTo>
                  <a:pt x="9302" y="2009349"/>
                </a:lnTo>
                <a:lnTo>
                  <a:pt x="11537" y="1958318"/>
                </a:lnTo>
                <a:lnTo>
                  <a:pt x="14731" y="1908952"/>
                </a:lnTo>
                <a:lnTo>
                  <a:pt x="18069" y="1860492"/>
                </a:lnTo>
                <a:lnTo>
                  <a:pt x="20734" y="1812181"/>
                </a:lnTo>
                <a:lnTo>
                  <a:pt x="21908" y="1763263"/>
                </a:lnTo>
                <a:lnTo>
                  <a:pt x="20777" y="1712978"/>
                </a:lnTo>
                <a:lnTo>
                  <a:pt x="16522" y="1660571"/>
                </a:lnTo>
                <a:lnTo>
                  <a:pt x="11411" y="1610788"/>
                </a:lnTo>
                <a:lnTo>
                  <a:pt x="7179" y="1559349"/>
                </a:lnTo>
                <a:lnTo>
                  <a:pt x="3875" y="1506716"/>
                </a:lnTo>
                <a:lnTo>
                  <a:pt x="1545" y="1453349"/>
                </a:lnTo>
                <a:lnTo>
                  <a:pt x="237" y="1399710"/>
                </a:lnTo>
                <a:lnTo>
                  <a:pt x="0" y="1346259"/>
                </a:lnTo>
                <a:lnTo>
                  <a:pt x="879" y="1293458"/>
                </a:lnTo>
                <a:lnTo>
                  <a:pt x="2923" y="1241766"/>
                </a:lnTo>
                <a:lnTo>
                  <a:pt x="6180" y="1191646"/>
                </a:lnTo>
                <a:lnTo>
                  <a:pt x="10697" y="1143557"/>
                </a:lnTo>
                <a:lnTo>
                  <a:pt x="16522" y="1097961"/>
                </a:lnTo>
                <a:lnTo>
                  <a:pt x="21647" y="1052718"/>
                </a:lnTo>
                <a:lnTo>
                  <a:pt x="24345" y="1005544"/>
                </a:lnTo>
                <a:lnTo>
                  <a:pt x="25083" y="956691"/>
                </a:lnTo>
                <a:lnTo>
                  <a:pt x="24329" y="906408"/>
                </a:lnTo>
                <a:lnTo>
                  <a:pt x="22550" y="854945"/>
                </a:lnTo>
                <a:lnTo>
                  <a:pt x="20214" y="802550"/>
                </a:lnTo>
                <a:lnTo>
                  <a:pt x="17787" y="749475"/>
                </a:lnTo>
                <a:lnTo>
                  <a:pt x="15737" y="695967"/>
                </a:lnTo>
                <a:lnTo>
                  <a:pt x="14531" y="642278"/>
                </a:lnTo>
                <a:lnTo>
                  <a:pt x="14637" y="588656"/>
                </a:lnTo>
                <a:lnTo>
                  <a:pt x="16522" y="535351"/>
                </a:lnTo>
                <a:lnTo>
                  <a:pt x="18808" y="476611"/>
                </a:lnTo>
                <a:lnTo>
                  <a:pt x="19494" y="417640"/>
                </a:lnTo>
                <a:lnTo>
                  <a:pt x="18989" y="359090"/>
                </a:lnTo>
                <a:lnTo>
                  <a:pt x="17703" y="301617"/>
                </a:lnTo>
                <a:lnTo>
                  <a:pt x="16046" y="245871"/>
                </a:lnTo>
                <a:lnTo>
                  <a:pt x="14426" y="192506"/>
                </a:lnTo>
                <a:lnTo>
                  <a:pt x="13254" y="142176"/>
                </a:lnTo>
                <a:lnTo>
                  <a:pt x="12940" y="95533"/>
                </a:lnTo>
                <a:lnTo>
                  <a:pt x="13893" y="53231"/>
                </a:lnTo>
                <a:lnTo>
                  <a:pt x="16522" y="1592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4498F535-D096-44E0-9EBB-47608D0FA7B2}"/>
              </a:ext>
            </a:extLst>
          </p:cNvPr>
          <p:cNvSpPr txBox="1"/>
          <p:nvPr/>
        </p:nvSpPr>
        <p:spPr>
          <a:xfrm>
            <a:off x="474980" y="2261235"/>
            <a:ext cx="2820670" cy="1979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75" algn="ctr">
              <a:lnSpc>
                <a:spcPct val="101800"/>
              </a:lnSpc>
              <a:spcBef>
                <a:spcPts val="90"/>
              </a:spcBef>
            </a:pPr>
            <a:r>
              <a:rPr sz="2100" spc="5" dirty="0">
                <a:latin typeface="Calibri"/>
                <a:cs typeface="Calibri"/>
              </a:rPr>
              <a:t>Es </a:t>
            </a:r>
            <a:r>
              <a:rPr sz="2100" spc="20" dirty="0">
                <a:latin typeface="Calibri"/>
                <a:cs typeface="Calibri"/>
              </a:rPr>
              <a:t>un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instrumento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15" dirty="0">
                <a:latin typeface="Calibri"/>
                <a:cs typeface="Calibri"/>
              </a:rPr>
              <a:t>que 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facilita </a:t>
            </a:r>
            <a:r>
              <a:rPr sz="2100" spc="15" dirty="0">
                <a:latin typeface="Calibri"/>
                <a:cs typeface="Calibri"/>
              </a:rPr>
              <a:t>a </a:t>
            </a:r>
            <a:r>
              <a:rPr sz="2100" spc="5" dirty="0">
                <a:latin typeface="Calibri"/>
                <a:cs typeface="Calibri"/>
              </a:rPr>
              <a:t>los </a:t>
            </a:r>
            <a:r>
              <a:rPr sz="2100" spc="10" dirty="0">
                <a:latin typeface="Calibri"/>
                <a:cs typeface="Calibri"/>
              </a:rPr>
              <a:t>responsables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15" dirty="0">
                <a:latin typeface="Calibri"/>
                <a:cs typeface="Calibri"/>
              </a:rPr>
              <a:t>de </a:t>
            </a:r>
            <a:r>
              <a:rPr sz="2100" spc="5" dirty="0">
                <a:latin typeface="Calibri"/>
                <a:cs typeface="Calibri"/>
              </a:rPr>
              <a:t>negocios </a:t>
            </a:r>
            <a:r>
              <a:rPr sz="2100" spc="15" dirty="0">
                <a:latin typeface="Calibri"/>
                <a:cs typeface="Calibri"/>
              </a:rPr>
              <a:t>o </a:t>
            </a:r>
            <a:r>
              <a:rPr sz="2100" spc="5" dirty="0">
                <a:latin typeface="Calibri"/>
                <a:cs typeface="Calibri"/>
              </a:rPr>
              <a:t>centros 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laborales </a:t>
            </a:r>
            <a:r>
              <a:rPr sz="2100" spc="15" dirty="0">
                <a:latin typeface="Calibri"/>
                <a:cs typeface="Calibri"/>
              </a:rPr>
              <a:t>a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reducir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riesgos</a:t>
            </a:r>
            <a:r>
              <a:rPr sz="21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contagio </a:t>
            </a:r>
            <a:r>
              <a:rPr sz="21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 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COVID-19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18AC284-CBAF-4D75-9DEC-A10FF4AEE36F}"/>
              </a:ext>
            </a:extLst>
          </p:cNvPr>
          <p:cNvSpPr txBox="1"/>
          <p:nvPr/>
        </p:nvSpPr>
        <p:spPr>
          <a:xfrm>
            <a:off x="4748784" y="3437762"/>
            <a:ext cx="25120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Calibri"/>
                <a:cs typeface="Calibri"/>
              </a:rPr>
              <a:t>Ley de Seguridad </a:t>
            </a:r>
            <a:r>
              <a:rPr sz="1600" dirty="0">
                <a:latin typeface="Calibri"/>
                <a:cs typeface="Calibri"/>
              </a:rPr>
              <a:t>y Salud </a:t>
            </a:r>
            <a:r>
              <a:rPr sz="1600" spc="-5" dirty="0">
                <a:latin typeface="Calibri"/>
                <a:cs typeface="Calibri"/>
              </a:rPr>
              <a:t>en el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trabajo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N°29783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(2011)</a:t>
            </a:r>
          </a:p>
        </p:txBody>
      </p:sp>
      <p:grpSp>
        <p:nvGrpSpPr>
          <p:cNvPr id="12" name="object 18">
            <a:extLst>
              <a:ext uri="{FF2B5EF4-FFF2-40B4-BE49-F238E27FC236}">
                <a16:creationId xmlns:a16="http://schemas.microsoft.com/office/drawing/2014/main" id="{52C5850A-EFD1-4618-81A6-F3908BF94A80}"/>
              </a:ext>
            </a:extLst>
          </p:cNvPr>
          <p:cNvGrpSpPr/>
          <p:nvPr/>
        </p:nvGrpSpPr>
        <p:grpSpPr>
          <a:xfrm>
            <a:off x="4124452" y="1978913"/>
            <a:ext cx="7602220" cy="2886075"/>
            <a:chOff x="4181602" y="1167383"/>
            <a:chExt cx="7602220" cy="2886075"/>
          </a:xfrm>
        </p:grpSpPr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C8202004-9501-44D3-916C-CC531BB2AD7B}"/>
                </a:ext>
              </a:extLst>
            </p:cNvPr>
            <p:cNvSpPr/>
            <p:nvPr/>
          </p:nvSpPr>
          <p:spPr>
            <a:xfrm>
              <a:off x="4187952" y="2121408"/>
              <a:ext cx="3426460" cy="1582420"/>
            </a:xfrm>
            <a:custGeom>
              <a:avLst/>
              <a:gdLst/>
              <a:ahLst/>
              <a:cxnLst/>
              <a:rect l="l" t="t" r="r" b="b"/>
              <a:pathLst>
                <a:path w="3426459" h="1582420">
                  <a:moveTo>
                    <a:pt x="0" y="790955"/>
                  </a:moveTo>
                  <a:lnTo>
                    <a:pt x="790956" y="0"/>
                  </a:lnTo>
                  <a:lnTo>
                    <a:pt x="790956" y="395477"/>
                  </a:lnTo>
                  <a:lnTo>
                    <a:pt x="2634996" y="395477"/>
                  </a:lnTo>
                  <a:lnTo>
                    <a:pt x="2634996" y="0"/>
                  </a:lnTo>
                  <a:lnTo>
                    <a:pt x="3425952" y="790955"/>
                  </a:lnTo>
                  <a:lnTo>
                    <a:pt x="2634996" y="1581911"/>
                  </a:lnTo>
                  <a:lnTo>
                    <a:pt x="2634996" y="1186433"/>
                  </a:lnTo>
                  <a:lnTo>
                    <a:pt x="790956" y="1186433"/>
                  </a:lnTo>
                  <a:lnTo>
                    <a:pt x="790956" y="1581911"/>
                  </a:lnTo>
                  <a:lnTo>
                    <a:pt x="0" y="7909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20">
              <a:extLst>
                <a:ext uri="{FF2B5EF4-FFF2-40B4-BE49-F238E27FC236}">
                  <a16:creationId xmlns:a16="http://schemas.microsoft.com/office/drawing/2014/main" id="{860A0CAB-5AB2-4020-A3F0-DD31117BFB7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0120" y="1167383"/>
              <a:ext cx="3026663" cy="2670047"/>
            </a:xfrm>
            <a:prstGeom prst="rect">
              <a:avLst/>
            </a:prstGeom>
          </p:spPr>
        </p:pic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349D7895-AE37-4964-98B1-37AC9E5BCBD2}"/>
                </a:ext>
              </a:extLst>
            </p:cNvPr>
            <p:cNvSpPr/>
            <p:nvPr/>
          </p:nvSpPr>
          <p:spPr>
            <a:xfrm>
              <a:off x="8752738" y="1371707"/>
              <a:ext cx="3025140" cy="2673350"/>
            </a:xfrm>
            <a:custGeom>
              <a:avLst/>
              <a:gdLst/>
              <a:ahLst/>
              <a:cxnLst/>
              <a:rect l="l" t="t" r="r" b="b"/>
              <a:pathLst>
                <a:path w="3025140" h="2673350">
                  <a:moveTo>
                    <a:pt x="1426356" y="0"/>
                  </a:moveTo>
                  <a:lnTo>
                    <a:pt x="1382782" y="763"/>
                  </a:lnTo>
                  <a:lnTo>
                    <a:pt x="1339079" y="2989"/>
                  </a:lnTo>
                  <a:lnTo>
                    <a:pt x="1295294" y="6658"/>
                  </a:lnTo>
                  <a:lnTo>
                    <a:pt x="1251472" y="11748"/>
                  </a:lnTo>
                  <a:lnTo>
                    <a:pt x="1207662" y="18241"/>
                  </a:lnTo>
                  <a:lnTo>
                    <a:pt x="1163910" y="26115"/>
                  </a:lnTo>
                  <a:lnTo>
                    <a:pt x="1120263" y="35351"/>
                  </a:lnTo>
                  <a:lnTo>
                    <a:pt x="1076768" y="45929"/>
                  </a:lnTo>
                  <a:lnTo>
                    <a:pt x="1033473" y="57828"/>
                  </a:lnTo>
                  <a:lnTo>
                    <a:pt x="990423" y="71028"/>
                  </a:lnTo>
                  <a:lnTo>
                    <a:pt x="947667" y="85509"/>
                  </a:lnTo>
                  <a:lnTo>
                    <a:pt x="905251" y="101252"/>
                  </a:lnTo>
                  <a:lnTo>
                    <a:pt x="863222" y="118235"/>
                  </a:lnTo>
                  <a:lnTo>
                    <a:pt x="821627" y="136439"/>
                  </a:lnTo>
                  <a:lnTo>
                    <a:pt x="780513" y="155844"/>
                  </a:lnTo>
                  <a:lnTo>
                    <a:pt x="739927" y="176429"/>
                  </a:lnTo>
                  <a:lnTo>
                    <a:pt x="699916" y="198175"/>
                  </a:lnTo>
                  <a:lnTo>
                    <a:pt x="660527" y="221061"/>
                  </a:lnTo>
                  <a:lnTo>
                    <a:pt x="621807" y="245066"/>
                  </a:lnTo>
                  <a:lnTo>
                    <a:pt x="583803" y="270172"/>
                  </a:lnTo>
                  <a:lnTo>
                    <a:pt x="546562" y="296358"/>
                  </a:lnTo>
                  <a:lnTo>
                    <a:pt x="510131" y="323603"/>
                  </a:lnTo>
                  <a:lnTo>
                    <a:pt x="474557" y="351888"/>
                  </a:lnTo>
                  <a:lnTo>
                    <a:pt x="439887" y="381192"/>
                  </a:lnTo>
                  <a:lnTo>
                    <a:pt x="406167" y="411496"/>
                  </a:lnTo>
                  <a:lnTo>
                    <a:pt x="373446" y="442778"/>
                  </a:lnTo>
                  <a:lnTo>
                    <a:pt x="341769" y="475020"/>
                  </a:lnTo>
                  <a:lnTo>
                    <a:pt x="311184" y="508200"/>
                  </a:lnTo>
                  <a:lnTo>
                    <a:pt x="281738" y="542300"/>
                  </a:lnTo>
                  <a:lnTo>
                    <a:pt x="253477" y="577298"/>
                  </a:lnTo>
                  <a:lnTo>
                    <a:pt x="226450" y="613174"/>
                  </a:lnTo>
                  <a:lnTo>
                    <a:pt x="200702" y="649908"/>
                  </a:lnTo>
                  <a:lnTo>
                    <a:pt x="176281" y="687481"/>
                  </a:lnTo>
                  <a:lnTo>
                    <a:pt x="153233" y="725872"/>
                  </a:lnTo>
                  <a:lnTo>
                    <a:pt x="131606" y="765061"/>
                  </a:lnTo>
                  <a:lnTo>
                    <a:pt x="111447" y="805027"/>
                  </a:lnTo>
                  <a:lnTo>
                    <a:pt x="92803" y="845751"/>
                  </a:lnTo>
                  <a:lnTo>
                    <a:pt x="75720" y="887213"/>
                  </a:lnTo>
                  <a:lnTo>
                    <a:pt x="60246" y="929392"/>
                  </a:lnTo>
                  <a:lnTo>
                    <a:pt x="46427" y="972269"/>
                  </a:lnTo>
                  <a:lnTo>
                    <a:pt x="34311" y="1015822"/>
                  </a:lnTo>
                  <a:lnTo>
                    <a:pt x="23944" y="1060032"/>
                  </a:lnTo>
                  <a:lnTo>
                    <a:pt x="15374" y="1104880"/>
                  </a:lnTo>
                  <a:lnTo>
                    <a:pt x="8648" y="1150344"/>
                  </a:lnTo>
                  <a:lnTo>
                    <a:pt x="3812" y="1196404"/>
                  </a:lnTo>
                  <a:lnTo>
                    <a:pt x="913" y="1243041"/>
                  </a:lnTo>
                  <a:lnTo>
                    <a:pt x="0" y="1290234"/>
                  </a:lnTo>
                  <a:lnTo>
                    <a:pt x="1117" y="1337964"/>
                  </a:lnTo>
                  <a:lnTo>
                    <a:pt x="4664" y="1385751"/>
                  </a:lnTo>
                  <a:lnTo>
                    <a:pt x="9490" y="1432763"/>
                  </a:lnTo>
                  <a:lnTo>
                    <a:pt x="15589" y="1478995"/>
                  </a:lnTo>
                  <a:lnTo>
                    <a:pt x="22957" y="1524443"/>
                  </a:lnTo>
                  <a:lnTo>
                    <a:pt x="31585" y="1569101"/>
                  </a:lnTo>
                  <a:lnTo>
                    <a:pt x="41470" y="1612965"/>
                  </a:lnTo>
                  <a:lnTo>
                    <a:pt x="52605" y="1656029"/>
                  </a:lnTo>
                  <a:lnTo>
                    <a:pt x="64984" y="1698289"/>
                  </a:lnTo>
                  <a:lnTo>
                    <a:pt x="78601" y="1739740"/>
                  </a:lnTo>
                  <a:lnTo>
                    <a:pt x="93450" y="1780377"/>
                  </a:lnTo>
                  <a:lnTo>
                    <a:pt x="109526" y="1820195"/>
                  </a:lnTo>
                  <a:lnTo>
                    <a:pt x="126823" y="1859189"/>
                  </a:lnTo>
                  <a:lnTo>
                    <a:pt x="145335" y="1897355"/>
                  </a:lnTo>
                  <a:lnTo>
                    <a:pt x="165055" y="1934687"/>
                  </a:lnTo>
                  <a:lnTo>
                    <a:pt x="185978" y="1971180"/>
                  </a:lnTo>
                  <a:lnTo>
                    <a:pt x="208099" y="2006830"/>
                  </a:lnTo>
                  <a:lnTo>
                    <a:pt x="231411" y="2041632"/>
                  </a:lnTo>
                  <a:lnTo>
                    <a:pt x="255908" y="2075580"/>
                  </a:lnTo>
                  <a:lnTo>
                    <a:pt x="281584" y="2108671"/>
                  </a:lnTo>
                  <a:lnTo>
                    <a:pt x="308435" y="2140898"/>
                  </a:lnTo>
                  <a:lnTo>
                    <a:pt x="336453" y="2172257"/>
                  </a:lnTo>
                  <a:lnTo>
                    <a:pt x="365633" y="2202744"/>
                  </a:lnTo>
                  <a:lnTo>
                    <a:pt x="395970" y="2232353"/>
                  </a:lnTo>
                  <a:lnTo>
                    <a:pt x="427456" y="2261079"/>
                  </a:lnTo>
                  <a:lnTo>
                    <a:pt x="460087" y="2288918"/>
                  </a:lnTo>
                  <a:lnTo>
                    <a:pt x="493856" y="2315864"/>
                  </a:lnTo>
                  <a:lnTo>
                    <a:pt x="528758" y="2341913"/>
                  </a:lnTo>
                  <a:lnTo>
                    <a:pt x="564786" y="2367060"/>
                  </a:lnTo>
                  <a:lnTo>
                    <a:pt x="601936" y="2391300"/>
                  </a:lnTo>
                  <a:lnTo>
                    <a:pt x="640200" y="2414627"/>
                  </a:lnTo>
                  <a:lnTo>
                    <a:pt x="679573" y="2437038"/>
                  </a:lnTo>
                  <a:lnTo>
                    <a:pt x="720050" y="2458527"/>
                  </a:lnTo>
                  <a:lnTo>
                    <a:pt x="761624" y="2479089"/>
                  </a:lnTo>
                  <a:lnTo>
                    <a:pt x="804289" y="2498720"/>
                  </a:lnTo>
                  <a:lnTo>
                    <a:pt x="848040" y="2517414"/>
                  </a:lnTo>
                  <a:lnTo>
                    <a:pt x="892871" y="2535167"/>
                  </a:lnTo>
                  <a:lnTo>
                    <a:pt x="938776" y="2551973"/>
                  </a:lnTo>
                  <a:lnTo>
                    <a:pt x="985749" y="2567829"/>
                  </a:lnTo>
                  <a:lnTo>
                    <a:pt x="1033784" y="2582728"/>
                  </a:lnTo>
                  <a:lnTo>
                    <a:pt x="1082875" y="2596666"/>
                  </a:lnTo>
                  <a:lnTo>
                    <a:pt x="1133016" y="2609638"/>
                  </a:lnTo>
                  <a:lnTo>
                    <a:pt x="1184202" y="2621640"/>
                  </a:lnTo>
                  <a:lnTo>
                    <a:pt x="1236427" y="2632665"/>
                  </a:lnTo>
                  <a:lnTo>
                    <a:pt x="1289685" y="2642711"/>
                  </a:lnTo>
                  <a:lnTo>
                    <a:pt x="1343969" y="2651770"/>
                  </a:lnTo>
                  <a:lnTo>
                    <a:pt x="1399274" y="2659840"/>
                  </a:lnTo>
                  <a:lnTo>
                    <a:pt x="1455595" y="2666914"/>
                  </a:lnTo>
                  <a:lnTo>
                    <a:pt x="1512925" y="2672988"/>
                  </a:lnTo>
                  <a:lnTo>
                    <a:pt x="1568485" y="2671138"/>
                  </a:lnTo>
                  <a:lnTo>
                    <a:pt x="1623084" y="2667544"/>
                  </a:lnTo>
                  <a:lnTo>
                    <a:pt x="1676717" y="2662245"/>
                  </a:lnTo>
                  <a:lnTo>
                    <a:pt x="1729382" y="2655281"/>
                  </a:lnTo>
                  <a:lnTo>
                    <a:pt x="1781075" y="2646691"/>
                  </a:lnTo>
                  <a:lnTo>
                    <a:pt x="1831791" y="2636513"/>
                  </a:lnTo>
                  <a:lnTo>
                    <a:pt x="1881527" y="2624788"/>
                  </a:lnTo>
                  <a:lnTo>
                    <a:pt x="1930280" y="2611555"/>
                  </a:lnTo>
                  <a:lnTo>
                    <a:pt x="1978045" y="2596853"/>
                  </a:lnTo>
                  <a:lnTo>
                    <a:pt x="2024820" y="2580721"/>
                  </a:lnTo>
                  <a:lnTo>
                    <a:pt x="2070599" y="2563199"/>
                  </a:lnTo>
                  <a:lnTo>
                    <a:pt x="2115380" y="2544326"/>
                  </a:lnTo>
                  <a:lnTo>
                    <a:pt x="2159159" y="2524141"/>
                  </a:lnTo>
                  <a:lnTo>
                    <a:pt x="2201932" y="2502683"/>
                  </a:lnTo>
                  <a:lnTo>
                    <a:pt x="2243695" y="2479992"/>
                  </a:lnTo>
                  <a:lnTo>
                    <a:pt x="2284444" y="2456108"/>
                  </a:lnTo>
                  <a:lnTo>
                    <a:pt x="2324177" y="2431069"/>
                  </a:lnTo>
                  <a:lnTo>
                    <a:pt x="2362888" y="2404914"/>
                  </a:lnTo>
                  <a:lnTo>
                    <a:pt x="2400576" y="2377684"/>
                  </a:lnTo>
                  <a:lnTo>
                    <a:pt x="2437234" y="2349417"/>
                  </a:lnTo>
                  <a:lnTo>
                    <a:pt x="2472861" y="2320153"/>
                  </a:lnTo>
                  <a:lnTo>
                    <a:pt x="2507452" y="2289930"/>
                  </a:lnTo>
                  <a:lnTo>
                    <a:pt x="2541004" y="2258789"/>
                  </a:lnTo>
                  <a:lnTo>
                    <a:pt x="2573512" y="2226768"/>
                  </a:lnTo>
                  <a:lnTo>
                    <a:pt x="2604974" y="2193908"/>
                  </a:lnTo>
                  <a:lnTo>
                    <a:pt x="2635385" y="2160246"/>
                  </a:lnTo>
                  <a:lnTo>
                    <a:pt x="2664742" y="2125823"/>
                  </a:lnTo>
                  <a:lnTo>
                    <a:pt x="2693040" y="2090678"/>
                  </a:lnTo>
                  <a:lnTo>
                    <a:pt x="2720277" y="2054849"/>
                  </a:lnTo>
                  <a:lnTo>
                    <a:pt x="2746448" y="2018377"/>
                  </a:lnTo>
                  <a:lnTo>
                    <a:pt x="2771550" y="1981301"/>
                  </a:lnTo>
                  <a:lnTo>
                    <a:pt x="2795579" y="1943660"/>
                  </a:lnTo>
                  <a:lnTo>
                    <a:pt x="2818532" y="1905493"/>
                  </a:lnTo>
                  <a:lnTo>
                    <a:pt x="2840404" y="1866840"/>
                  </a:lnTo>
                  <a:lnTo>
                    <a:pt x="2861192" y="1827739"/>
                  </a:lnTo>
                  <a:lnTo>
                    <a:pt x="2880892" y="1788231"/>
                  </a:lnTo>
                  <a:lnTo>
                    <a:pt x="2899501" y="1748354"/>
                  </a:lnTo>
                  <a:lnTo>
                    <a:pt x="2917014" y="1708148"/>
                  </a:lnTo>
                  <a:lnTo>
                    <a:pt x="2933428" y="1667652"/>
                  </a:lnTo>
                  <a:lnTo>
                    <a:pt x="2948740" y="1626905"/>
                  </a:lnTo>
                  <a:lnTo>
                    <a:pt x="2962945" y="1585947"/>
                  </a:lnTo>
                  <a:lnTo>
                    <a:pt x="2976040" y="1544817"/>
                  </a:lnTo>
                  <a:lnTo>
                    <a:pt x="2988021" y="1503555"/>
                  </a:lnTo>
                  <a:lnTo>
                    <a:pt x="2998885" y="1462199"/>
                  </a:lnTo>
                  <a:lnTo>
                    <a:pt x="3008627" y="1420789"/>
                  </a:lnTo>
                  <a:lnTo>
                    <a:pt x="3017244" y="1379364"/>
                  </a:lnTo>
                  <a:lnTo>
                    <a:pt x="3024733" y="1337964"/>
                  </a:lnTo>
                  <a:lnTo>
                    <a:pt x="3017185" y="1293188"/>
                  </a:lnTo>
                  <a:lnTo>
                    <a:pt x="3008490" y="1248886"/>
                  </a:lnTo>
                  <a:lnTo>
                    <a:pt x="2998650" y="1205074"/>
                  </a:lnTo>
                  <a:lnTo>
                    <a:pt x="2987666" y="1161767"/>
                  </a:lnTo>
                  <a:lnTo>
                    <a:pt x="2975539" y="1118981"/>
                  </a:lnTo>
                  <a:lnTo>
                    <a:pt x="2962271" y="1076730"/>
                  </a:lnTo>
                  <a:lnTo>
                    <a:pt x="2947864" y="1035031"/>
                  </a:lnTo>
                  <a:lnTo>
                    <a:pt x="2932319" y="993898"/>
                  </a:lnTo>
                  <a:lnTo>
                    <a:pt x="2915637" y="953347"/>
                  </a:lnTo>
                  <a:lnTo>
                    <a:pt x="2897820" y="913394"/>
                  </a:lnTo>
                  <a:lnTo>
                    <a:pt x="2878869" y="874053"/>
                  </a:lnTo>
                  <a:lnTo>
                    <a:pt x="2858787" y="835341"/>
                  </a:lnTo>
                  <a:lnTo>
                    <a:pt x="2837573" y="797272"/>
                  </a:lnTo>
                  <a:lnTo>
                    <a:pt x="2815231" y="759863"/>
                  </a:lnTo>
                  <a:lnTo>
                    <a:pt x="2791761" y="723128"/>
                  </a:lnTo>
                  <a:lnTo>
                    <a:pt x="2767164" y="687082"/>
                  </a:lnTo>
                  <a:lnTo>
                    <a:pt x="2741443" y="651743"/>
                  </a:lnTo>
                  <a:lnTo>
                    <a:pt x="2714599" y="617123"/>
                  </a:lnTo>
                  <a:lnTo>
                    <a:pt x="2686633" y="583240"/>
                  </a:lnTo>
                  <a:lnTo>
                    <a:pt x="2657546" y="550109"/>
                  </a:lnTo>
                  <a:lnTo>
                    <a:pt x="2627341" y="517744"/>
                  </a:lnTo>
                  <a:lnTo>
                    <a:pt x="2596018" y="486162"/>
                  </a:lnTo>
                  <a:lnTo>
                    <a:pt x="2563580" y="455377"/>
                  </a:lnTo>
                  <a:lnTo>
                    <a:pt x="2530027" y="425406"/>
                  </a:lnTo>
                  <a:lnTo>
                    <a:pt x="2495362" y="396263"/>
                  </a:lnTo>
                  <a:lnTo>
                    <a:pt x="2459585" y="367964"/>
                  </a:lnTo>
                  <a:lnTo>
                    <a:pt x="2422698" y="340524"/>
                  </a:lnTo>
                  <a:lnTo>
                    <a:pt x="2384702" y="313959"/>
                  </a:lnTo>
                  <a:lnTo>
                    <a:pt x="2345600" y="288285"/>
                  </a:lnTo>
                  <a:lnTo>
                    <a:pt x="2305392" y="263515"/>
                  </a:lnTo>
                  <a:lnTo>
                    <a:pt x="2264080" y="239667"/>
                  </a:lnTo>
                  <a:lnTo>
                    <a:pt x="2221665" y="216756"/>
                  </a:lnTo>
                  <a:lnTo>
                    <a:pt x="2178150" y="194796"/>
                  </a:lnTo>
                  <a:lnTo>
                    <a:pt x="2133535" y="173803"/>
                  </a:lnTo>
                  <a:lnTo>
                    <a:pt x="2087821" y="153793"/>
                  </a:lnTo>
                  <a:lnTo>
                    <a:pt x="2041012" y="134781"/>
                  </a:lnTo>
                  <a:lnTo>
                    <a:pt x="1993107" y="116782"/>
                  </a:lnTo>
                  <a:lnTo>
                    <a:pt x="1944108" y="99812"/>
                  </a:lnTo>
                  <a:lnTo>
                    <a:pt x="1894017" y="83886"/>
                  </a:lnTo>
                  <a:lnTo>
                    <a:pt x="1842836" y="69020"/>
                  </a:lnTo>
                  <a:lnTo>
                    <a:pt x="1790565" y="55229"/>
                  </a:lnTo>
                  <a:lnTo>
                    <a:pt x="1737207" y="42529"/>
                  </a:lnTo>
                  <a:lnTo>
                    <a:pt x="1682762" y="30934"/>
                  </a:lnTo>
                  <a:lnTo>
                    <a:pt x="1627232" y="20461"/>
                  </a:lnTo>
                  <a:lnTo>
                    <a:pt x="1570620" y="11124"/>
                  </a:lnTo>
                  <a:lnTo>
                    <a:pt x="1512925" y="2940"/>
                  </a:lnTo>
                  <a:lnTo>
                    <a:pt x="1469752" y="718"/>
                  </a:lnTo>
                  <a:lnTo>
                    <a:pt x="1426356" y="0"/>
                  </a:lnTo>
                  <a:close/>
                </a:path>
              </a:pathLst>
            </a:custGeom>
            <a:solidFill>
              <a:srgbClr val="4471C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B4F9429A-EFFD-4E92-864D-A5376A8775A2}"/>
                </a:ext>
              </a:extLst>
            </p:cNvPr>
            <p:cNvSpPr/>
            <p:nvPr/>
          </p:nvSpPr>
          <p:spPr>
            <a:xfrm>
              <a:off x="8753855" y="1363394"/>
              <a:ext cx="3023870" cy="2683510"/>
            </a:xfrm>
            <a:custGeom>
              <a:avLst/>
              <a:gdLst/>
              <a:ahLst/>
              <a:cxnLst/>
              <a:rect l="l" t="t" r="r" b="b"/>
              <a:pathLst>
                <a:path w="3023870" h="2683510">
                  <a:moveTo>
                    <a:pt x="0" y="1346277"/>
                  </a:moveTo>
                  <a:lnTo>
                    <a:pt x="5363" y="1305767"/>
                  </a:lnTo>
                  <a:lnTo>
                    <a:pt x="11730" y="1265057"/>
                  </a:lnTo>
                  <a:lnTo>
                    <a:pt x="19103" y="1224194"/>
                  </a:lnTo>
                  <a:lnTo>
                    <a:pt x="27480" y="1183227"/>
                  </a:lnTo>
                  <a:lnTo>
                    <a:pt x="36864" y="1142202"/>
                  </a:lnTo>
                  <a:lnTo>
                    <a:pt x="47255" y="1101168"/>
                  </a:lnTo>
                  <a:lnTo>
                    <a:pt x="58653" y="1060172"/>
                  </a:lnTo>
                  <a:lnTo>
                    <a:pt x="71060" y="1019263"/>
                  </a:lnTo>
                  <a:lnTo>
                    <a:pt x="84476" y="978487"/>
                  </a:lnTo>
                  <a:lnTo>
                    <a:pt x="98901" y="937893"/>
                  </a:lnTo>
                  <a:lnTo>
                    <a:pt x="114337" y="897529"/>
                  </a:lnTo>
                  <a:lnTo>
                    <a:pt x="130783" y="857441"/>
                  </a:lnTo>
                  <a:lnTo>
                    <a:pt x="148242" y="817679"/>
                  </a:lnTo>
                  <a:lnTo>
                    <a:pt x="166713" y="778289"/>
                  </a:lnTo>
                  <a:lnTo>
                    <a:pt x="186196" y="739320"/>
                  </a:lnTo>
                  <a:lnTo>
                    <a:pt x="206694" y="700818"/>
                  </a:lnTo>
                  <a:lnTo>
                    <a:pt x="228207" y="662833"/>
                  </a:lnTo>
                  <a:lnTo>
                    <a:pt x="250734" y="625411"/>
                  </a:lnTo>
                  <a:lnTo>
                    <a:pt x="274278" y="588601"/>
                  </a:lnTo>
                  <a:lnTo>
                    <a:pt x="298838" y="552449"/>
                  </a:lnTo>
                  <a:lnTo>
                    <a:pt x="324415" y="517005"/>
                  </a:lnTo>
                  <a:lnTo>
                    <a:pt x="351010" y="482315"/>
                  </a:lnTo>
                  <a:lnTo>
                    <a:pt x="378624" y="448428"/>
                  </a:lnTo>
                  <a:lnTo>
                    <a:pt x="407258" y="415391"/>
                  </a:lnTo>
                  <a:lnTo>
                    <a:pt x="436911" y="383251"/>
                  </a:lnTo>
                  <a:lnTo>
                    <a:pt x="467586" y="352058"/>
                  </a:lnTo>
                  <a:lnTo>
                    <a:pt x="499281" y="321858"/>
                  </a:lnTo>
                  <a:lnTo>
                    <a:pt x="531999" y="292698"/>
                  </a:lnTo>
                  <a:lnTo>
                    <a:pt x="565740" y="264628"/>
                  </a:lnTo>
                  <a:lnTo>
                    <a:pt x="600504" y="237695"/>
                  </a:lnTo>
                  <a:lnTo>
                    <a:pt x="636293" y="211945"/>
                  </a:lnTo>
                  <a:lnTo>
                    <a:pt x="673106" y="187428"/>
                  </a:lnTo>
                  <a:lnTo>
                    <a:pt x="710946" y="164191"/>
                  </a:lnTo>
                  <a:lnTo>
                    <a:pt x="749811" y="142282"/>
                  </a:lnTo>
                  <a:lnTo>
                    <a:pt x="789704" y="121748"/>
                  </a:lnTo>
                  <a:lnTo>
                    <a:pt x="830624" y="102637"/>
                  </a:lnTo>
                  <a:lnTo>
                    <a:pt x="872572" y="84996"/>
                  </a:lnTo>
                  <a:lnTo>
                    <a:pt x="915550" y="68875"/>
                  </a:lnTo>
                  <a:lnTo>
                    <a:pt x="959558" y="54320"/>
                  </a:lnTo>
                  <a:lnTo>
                    <a:pt x="1004596" y="41379"/>
                  </a:lnTo>
                  <a:lnTo>
                    <a:pt x="1050665" y="30100"/>
                  </a:lnTo>
                  <a:lnTo>
                    <a:pt x="1097766" y="20531"/>
                  </a:lnTo>
                  <a:lnTo>
                    <a:pt x="1145900" y="12719"/>
                  </a:lnTo>
                  <a:lnTo>
                    <a:pt x="1195067" y="6712"/>
                  </a:lnTo>
                  <a:lnTo>
                    <a:pt x="1245268" y="2558"/>
                  </a:lnTo>
                  <a:lnTo>
                    <a:pt x="1296504" y="304"/>
                  </a:lnTo>
                  <a:lnTo>
                    <a:pt x="1348775" y="0"/>
                  </a:lnTo>
                  <a:lnTo>
                    <a:pt x="1402082" y="1691"/>
                  </a:lnTo>
                  <a:lnTo>
                    <a:pt x="1456426" y="5426"/>
                  </a:lnTo>
                  <a:lnTo>
                    <a:pt x="1511808" y="11253"/>
                  </a:lnTo>
                  <a:lnTo>
                    <a:pt x="1561912" y="12229"/>
                  </a:lnTo>
                  <a:lnTo>
                    <a:pt x="1611683" y="14910"/>
                  </a:lnTo>
                  <a:lnTo>
                    <a:pt x="1661093" y="19261"/>
                  </a:lnTo>
                  <a:lnTo>
                    <a:pt x="1710111" y="25243"/>
                  </a:lnTo>
                  <a:lnTo>
                    <a:pt x="1758706" y="32821"/>
                  </a:lnTo>
                  <a:lnTo>
                    <a:pt x="1806849" y="41957"/>
                  </a:lnTo>
                  <a:lnTo>
                    <a:pt x="1854510" y="52615"/>
                  </a:lnTo>
                  <a:lnTo>
                    <a:pt x="1901659" y="64758"/>
                  </a:lnTo>
                  <a:lnTo>
                    <a:pt x="1948266" y="78350"/>
                  </a:lnTo>
                  <a:lnTo>
                    <a:pt x="1994300" y="93352"/>
                  </a:lnTo>
                  <a:lnTo>
                    <a:pt x="2039733" y="109730"/>
                  </a:lnTo>
                  <a:lnTo>
                    <a:pt x="2084534" y="127446"/>
                  </a:lnTo>
                  <a:lnTo>
                    <a:pt x="2128673" y="146462"/>
                  </a:lnTo>
                  <a:lnTo>
                    <a:pt x="2172120" y="166744"/>
                  </a:lnTo>
                  <a:lnTo>
                    <a:pt x="2214845" y="188253"/>
                  </a:lnTo>
                  <a:lnTo>
                    <a:pt x="2256818" y="210953"/>
                  </a:lnTo>
                  <a:lnTo>
                    <a:pt x="2298009" y="234807"/>
                  </a:lnTo>
                  <a:lnTo>
                    <a:pt x="2338388" y="259779"/>
                  </a:lnTo>
                  <a:lnTo>
                    <a:pt x="2377926" y="285832"/>
                  </a:lnTo>
                  <a:lnTo>
                    <a:pt x="2416592" y="312928"/>
                  </a:lnTo>
                  <a:lnTo>
                    <a:pt x="2454356" y="341032"/>
                  </a:lnTo>
                  <a:lnTo>
                    <a:pt x="2491189" y="370106"/>
                  </a:lnTo>
                  <a:lnTo>
                    <a:pt x="2527060" y="400114"/>
                  </a:lnTo>
                  <a:lnTo>
                    <a:pt x="2561939" y="431019"/>
                  </a:lnTo>
                  <a:lnTo>
                    <a:pt x="2595796" y="462785"/>
                  </a:lnTo>
                  <a:lnTo>
                    <a:pt x="2628602" y="495373"/>
                  </a:lnTo>
                  <a:lnTo>
                    <a:pt x="2660327" y="528749"/>
                  </a:lnTo>
                  <a:lnTo>
                    <a:pt x="2690939" y="562874"/>
                  </a:lnTo>
                  <a:lnTo>
                    <a:pt x="2720411" y="597713"/>
                  </a:lnTo>
                  <a:lnTo>
                    <a:pt x="2748711" y="633228"/>
                  </a:lnTo>
                  <a:lnTo>
                    <a:pt x="2775809" y="669382"/>
                  </a:lnTo>
                  <a:lnTo>
                    <a:pt x="2801676" y="706140"/>
                  </a:lnTo>
                  <a:lnTo>
                    <a:pt x="2826281" y="743464"/>
                  </a:lnTo>
                  <a:lnTo>
                    <a:pt x="2849596" y="781317"/>
                  </a:lnTo>
                  <a:lnTo>
                    <a:pt x="2871589" y="819664"/>
                  </a:lnTo>
                  <a:lnTo>
                    <a:pt x="2892230" y="858466"/>
                  </a:lnTo>
                  <a:lnTo>
                    <a:pt x="2911490" y="897687"/>
                  </a:lnTo>
                  <a:lnTo>
                    <a:pt x="2929339" y="937291"/>
                  </a:lnTo>
                  <a:lnTo>
                    <a:pt x="2945747" y="977240"/>
                  </a:lnTo>
                  <a:lnTo>
                    <a:pt x="2960683" y="1017498"/>
                  </a:lnTo>
                  <a:lnTo>
                    <a:pt x="2974119" y="1058029"/>
                  </a:lnTo>
                  <a:lnTo>
                    <a:pt x="2986023" y="1098795"/>
                  </a:lnTo>
                  <a:lnTo>
                    <a:pt x="2996366" y="1139759"/>
                  </a:lnTo>
                  <a:lnTo>
                    <a:pt x="3005118" y="1180886"/>
                  </a:lnTo>
                  <a:lnTo>
                    <a:pt x="3012249" y="1222138"/>
                  </a:lnTo>
                  <a:lnTo>
                    <a:pt x="3017729" y="1263478"/>
                  </a:lnTo>
                  <a:lnTo>
                    <a:pt x="3021528" y="1304870"/>
                  </a:lnTo>
                  <a:lnTo>
                    <a:pt x="3023616" y="1346277"/>
                  </a:lnTo>
                  <a:lnTo>
                    <a:pt x="3022564" y="1385223"/>
                  </a:lnTo>
                  <a:lnTo>
                    <a:pt x="3019398" y="1424494"/>
                  </a:lnTo>
                  <a:lnTo>
                    <a:pt x="3014172" y="1464038"/>
                  </a:lnTo>
                  <a:lnTo>
                    <a:pt x="3006937" y="1503802"/>
                  </a:lnTo>
                  <a:lnTo>
                    <a:pt x="2997748" y="1543734"/>
                  </a:lnTo>
                  <a:lnTo>
                    <a:pt x="2986659" y="1583783"/>
                  </a:lnTo>
                  <a:lnTo>
                    <a:pt x="2973721" y="1623896"/>
                  </a:lnTo>
                  <a:lnTo>
                    <a:pt x="2958990" y="1664022"/>
                  </a:lnTo>
                  <a:lnTo>
                    <a:pt x="2942518" y="1704107"/>
                  </a:lnTo>
                  <a:lnTo>
                    <a:pt x="2924359" y="1744101"/>
                  </a:lnTo>
                  <a:lnTo>
                    <a:pt x="2904566" y="1783951"/>
                  </a:lnTo>
                  <a:lnTo>
                    <a:pt x="2883193" y="1823604"/>
                  </a:lnTo>
                  <a:lnTo>
                    <a:pt x="2860293" y="1863010"/>
                  </a:lnTo>
                  <a:lnTo>
                    <a:pt x="2835919" y="1902115"/>
                  </a:lnTo>
                  <a:lnTo>
                    <a:pt x="2810125" y="1940868"/>
                  </a:lnTo>
                  <a:lnTo>
                    <a:pt x="2782965" y="1979216"/>
                  </a:lnTo>
                  <a:lnTo>
                    <a:pt x="2754491" y="2017109"/>
                  </a:lnTo>
                  <a:lnTo>
                    <a:pt x="2724757" y="2054492"/>
                  </a:lnTo>
                  <a:lnTo>
                    <a:pt x="2693816" y="2091316"/>
                  </a:lnTo>
                  <a:lnTo>
                    <a:pt x="2661723" y="2127526"/>
                  </a:lnTo>
                  <a:lnTo>
                    <a:pt x="2628530" y="2163072"/>
                  </a:lnTo>
                  <a:lnTo>
                    <a:pt x="2594290" y="2197901"/>
                  </a:lnTo>
                  <a:lnTo>
                    <a:pt x="2559058" y="2231961"/>
                  </a:lnTo>
                  <a:lnTo>
                    <a:pt x="2522886" y="2265201"/>
                  </a:lnTo>
                  <a:lnTo>
                    <a:pt x="2485829" y="2297567"/>
                  </a:lnTo>
                  <a:lnTo>
                    <a:pt x="2447938" y="2329009"/>
                  </a:lnTo>
                  <a:lnTo>
                    <a:pt x="2409269" y="2359473"/>
                  </a:lnTo>
                  <a:lnTo>
                    <a:pt x="2369873" y="2388908"/>
                  </a:lnTo>
                  <a:lnTo>
                    <a:pt x="2329806" y="2417262"/>
                  </a:lnTo>
                  <a:lnTo>
                    <a:pt x="2289119" y="2444483"/>
                  </a:lnTo>
                  <a:lnTo>
                    <a:pt x="2247867" y="2470518"/>
                  </a:lnTo>
                  <a:lnTo>
                    <a:pt x="2206102" y="2495316"/>
                  </a:lnTo>
                  <a:lnTo>
                    <a:pt x="2163879" y="2518824"/>
                  </a:lnTo>
                  <a:lnTo>
                    <a:pt x="2121251" y="2540991"/>
                  </a:lnTo>
                  <a:lnTo>
                    <a:pt x="2078271" y="2561764"/>
                  </a:lnTo>
                  <a:lnTo>
                    <a:pt x="2034992" y="2581092"/>
                  </a:lnTo>
                  <a:lnTo>
                    <a:pt x="1991468" y="2598921"/>
                  </a:lnTo>
                  <a:lnTo>
                    <a:pt x="1947753" y="2615201"/>
                  </a:lnTo>
                  <a:lnTo>
                    <a:pt x="1903899" y="2629879"/>
                  </a:lnTo>
                  <a:lnTo>
                    <a:pt x="1859960" y="2642902"/>
                  </a:lnTo>
                  <a:lnTo>
                    <a:pt x="1815990" y="2654220"/>
                  </a:lnTo>
                  <a:lnTo>
                    <a:pt x="1772042" y="2663780"/>
                  </a:lnTo>
                  <a:lnTo>
                    <a:pt x="1728170" y="2671529"/>
                  </a:lnTo>
                  <a:lnTo>
                    <a:pt x="1684426" y="2677416"/>
                  </a:lnTo>
                  <a:lnTo>
                    <a:pt x="1640865" y="2681389"/>
                  </a:lnTo>
                  <a:lnTo>
                    <a:pt x="1597539" y="2683395"/>
                  </a:lnTo>
                  <a:lnTo>
                    <a:pt x="1554502" y="2683383"/>
                  </a:lnTo>
                  <a:lnTo>
                    <a:pt x="1511808" y="2681301"/>
                  </a:lnTo>
                  <a:lnTo>
                    <a:pt x="1458054" y="2678266"/>
                  </a:lnTo>
                  <a:lnTo>
                    <a:pt x="1404979" y="2673843"/>
                  </a:lnTo>
                  <a:lnTo>
                    <a:pt x="1352599" y="2668053"/>
                  </a:lnTo>
                  <a:lnTo>
                    <a:pt x="1300931" y="2660919"/>
                  </a:lnTo>
                  <a:lnTo>
                    <a:pt x="1249995" y="2652462"/>
                  </a:lnTo>
                  <a:lnTo>
                    <a:pt x="1199806" y="2642704"/>
                  </a:lnTo>
                  <a:lnTo>
                    <a:pt x="1150382" y="2631667"/>
                  </a:lnTo>
                  <a:lnTo>
                    <a:pt x="1101742" y="2619372"/>
                  </a:lnTo>
                  <a:lnTo>
                    <a:pt x="1053903" y="2605842"/>
                  </a:lnTo>
                  <a:lnTo>
                    <a:pt x="1006881" y="2591097"/>
                  </a:lnTo>
                  <a:lnTo>
                    <a:pt x="960696" y="2575160"/>
                  </a:lnTo>
                  <a:lnTo>
                    <a:pt x="915364" y="2558053"/>
                  </a:lnTo>
                  <a:lnTo>
                    <a:pt x="870903" y="2539797"/>
                  </a:lnTo>
                  <a:lnTo>
                    <a:pt x="827330" y="2520414"/>
                  </a:lnTo>
                  <a:lnTo>
                    <a:pt x="784664" y="2499926"/>
                  </a:lnTo>
                  <a:lnTo>
                    <a:pt x="742921" y="2478355"/>
                  </a:lnTo>
                  <a:lnTo>
                    <a:pt x="702120" y="2455721"/>
                  </a:lnTo>
                  <a:lnTo>
                    <a:pt x="662277" y="2432048"/>
                  </a:lnTo>
                  <a:lnTo>
                    <a:pt x="623411" y="2407357"/>
                  </a:lnTo>
                  <a:lnTo>
                    <a:pt x="585539" y="2381670"/>
                  </a:lnTo>
                  <a:lnTo>
                    <a:pt x="548678" y="2355008"/>
                  </a:lnTo>
                  <a:lnTo>
                    <a:pt x="512846" y="2327393"/>
                  </a:lnTo>
                  <a:lnTo>
                    <a:pt x="478061" y="2298847"/>
                  </a:lnTo>
                  <a:lnTo>
                    <a:pt x="444341" y="2269392"/>
                  </a:lnTo>
                  <a:lnTo>
                    <a:pt x="411702" y="2239049"/>
                  </a:lnTo>
                  <a:lnTo>
                    <a:pt x="380162" y="2207841"/>
                  </a:lnTo>
                  <a:lnTo>
                    <a:pt x="349740" y="2175788"/>
                  </a:lnTo>
                  <a:lnTo>
                    <a:pt x="320452" y="2142914"/>
                  </a:lnTo>
                  <a:lnTo>
                    <a:pt x="292316" y="2109239"/>
                  </a:lnTo>
                  <a:lnTo>
                    <a:pt x="265350" y="2074785"/>
                  </a:lnTo>
                  <a:lnTo>
                    <a:pt x="239571" y="2039574"/>
                  </a:lnTo>
                  <a:lnTo>
                    <a:pt x="214996" y="2003629"/>
                  </a:lnTo>
                  <a:lnTo>
                    <a:pt x="191645" y="1966969"/>
                  </a:lnTo>
                  <a:lnTo>
                    <a:pt x="169533" y="1929619"/>
                  </a:lnTo>
                  <a:lnTo>
                    <a:pt x="148678" y="1891598"/>
                  </a:lnTo>
                  <a:lnTo>
                    <a:pt x="129099" y="1852929"/>
                  </a:lnTo>
                  <a:lnTo>
                    <a:pt x="110812" y="1813634"/>
                  </a:lnTo>
                  <a:lnTo>
                    <a:pt x="93836" y="1773734"/>
                  </a:lnTo>
                  <a:lnTo>
                    <a:pt x="78187" y="1733252"/>
                  </a:lnTo>
                  <a:lnTo>
                    <a:pt x="63884" y="1692209"/>
                  </a:lnTo>
                  <a:lnTo>
                    <a:pt x="50944" y="1650626"/>
                  </a:lnTo>
                  <a:lnTo>
                    <a:pt x="39384" y="1608526"/>
                  </a:lnTo>
                  <a:lnTo>
                    <a:pt x="29222" y="1565930"/>
                  </a:lnTo>
                  <a:lnTo>
                    <a:pt x="20476" y="1522860"/>
                  </a:lnTo>
                  <a:lnTo>
                    <a:pt x="13163" y="1479338"/>
                  </a:lnTo>
                  <a:lnTo>
                    <a:pt x="7301" y="1435386"/>
                  </a:lnTo>
                  <a:lnTo>
                    <a:pt x="2907" y="1391025"/>
                  </a:lnTo>
                  <a:lnTo>
                    <a:pt x="0" y="134627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3">
            <a:extLst>
              <a:ext uri="{FF2B5EF4-FFF2-40B4-BE49-F238E27FC236}">
                <a16:creationId xmlns:a16="http://schemas.microsoft.com/office/drawing/2014/main" id="{1001D287-EEFC-4773-B00A-EE023EC9A7B7}"/>
              </a:ext>
            </a:extLst>
          </p:cNvPr>
          <p:cNvSpPr txBox="1"/>
          <p:nvPr/>
        </p:nvSpPr>
        <p:spPr>
          <a:xfrm>
            <a:off x="9293352" y="2884931"/>
            <a:ext cx="183832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TODOS los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centros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trabajos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deben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contar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un Plan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Emergencia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contingencia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24">
            <a:extLst>
              <a:ext uri="{FF2B5EF4-FFF2-40B4-BE49-F238E27FC236}">
                <a16:creationId xmlns:a16="http://schemas.microsoft.com/office/drawing/2014/main" id="{98E0DFAE-76AB-433D-AAE8-CCFA30CF63ED}"/>
              </a:ext>
            </a:extLst>
          </p:cNvPr>
          <p:cNvGrpSpPr/>
          <p:nvPr/>
        </p:nvGrpSpPr>
        <p:grpSpPr>
          <a:xfrm>
            <a:off x="7593076" y="4148835"/>
            <a:ext cx="975994" cy="835660"/>
            <a:chOff x="7650226" y="3337305"/>
            <a:chExt cx="975994" cy="835660"/>
          </a:xfrm>
        </p:grpSpPr>
        <p:pic>
          <p:nvPicPr>
            <p:cNvPr id="19" name="object 25">
              <a:extLst>
                <a:ext uri="{FF2B5EF4-FFF2-40B4-BE49-F238E27FC236}">
                  <a16:creationId xmlns:a16="http://schemas.microsoft.com/office/drawing/2014/main" id="{136942F4-AFEF-49B9-A570-F350FCD68F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6576" y="3343655"/>
              <a:ext cx="963168" cy="822960"/>
            </a:xfrm>
            <a:prstGeom prst="rect">
              <a:avLst/>
            </a:prstGeom>
          </p:spPr>
        </p:pic>
        <p:sp>
          <p:nvSpPr>
            <p:cNvPr id="20" name="object 26">
              <a:extLst>
                <a:ext uri="{FF2B5EF4-FFF2-40B4-BE49-F238E27FC236}">
                  <a16:creationId xmlns:a16="http://schemas.microsoft.com/office/drawing/2014/main" id="{80503773-3666-48A2-A67E-4EBF5CE6E05F}"/>
                </a:ext>
              </a:extLst>
            </p:cNvPr>
            <p:cNvSpPr/>
            <p:nvPr/>
          </p:nvSpPr>
          <p:spPr>
            <a:xfrm>
              <a:off x="7656576" y="3343655"/>
              <a:ext cx="963294" cy="822960"/>
            </a:xfrm>
            <a:custGeom>
              <a:avLst/>
              <a:gdLst/>
              <a:ahLst/>
              <a:cxnLst/>
              <a:rect l="l" t="t" r="r" b="b"/>
              <a:pathLst>
                <a:path w="963295" h="822960">
                  <a:moveTo>
                    <a:pt x="0" y="411480"/>
                  </a:moveTo>
                  <a:lnTo>
                    <a:pt x="2826" y="366653"/>
                  </a:lnTo>
                  <a:lnTo>
                    <a:pt x="11109" y="323223"/>
                  </a:lnTo>
                  <a:lnTo>
                    <a:pt x="24554" y="281440"/>
                  </a:lnTo>
                  <a:lnTo>
                    <a:pt x="42868" y="241555"/>
                  </a:lnTo>
                  <a:lnTo>
                    <a:pt x="65757" y="203820"/>
                  </a:lnTo>
                  <a:lnTo>
                    <a:pt x="92927" y="168487"/>
                  </a:lnTo>
                  <a:lnTo>
                    <a:pt x="124083" y="135806"/>
                  </a:lnTo>
                  <a:lnTo>
                    <a:pt x="158933" y="106028"/>
                  </a:lnTo>
                  <a:lnTo>
                    <a:pt x="197181" y="79406"/>
                  </a:lnTo>
                  <a:lnTo>
                    <a:pt x="238534" y="56190"/>
                  </a:lnTo>
                  <a:lnTo>
                    <a:pt x="282698" y="36631"/>
                  </a:lnTo>
                  <a:lnTo>
                    <a:pt x="329379" y="20982"/>
                  </a:lnTo>
                  <a:lnTo>
                    <a:pt x="378282" y="9493"/>
                  </a:lnTo>
                  <a:lnTo>
                    <a:pt x="429115" y="2415"/>
                  </a:lnTo>
                  <a:lnTo>
                    <a:pt x="481583" y="0"/>
                  </a:lnTo>
                  <a:lnTo>
                    <a:pt x="534052" y="2415"/>
                  </a:lnTo>
                  <a:lnTo>
                    <a:pt x="584885" y="9493"/>
                  </a:lnTo>
                  <a:lnTo>
                    <a:pt x="633788" y="20982"/>
                  </a:lnTo>
                  <a:lnTo>
                    <a:pt x="680469" y="36631"/>
                  </a:lnTo>
                  <a:lnTo>
                    <a:pt x="724633" y="56190"/>
                  </a:lnTo>
                  <a:lnTo>
                    <a:pt x="765986" y="79406"/>
                  </a:lnTo>
                  <a:lnTo>
                    <a:pt x="804234" y="106028"/>
                  </a:lnTo>
                  <a:lnTo>
                    <a:pt x="839084" y="135806"/>
                  </a:lnTo>
                  <a:lnTo>
                    <a:pt x="870240" y="168487"/>
                  </a:lnTo>
                  <a:lnTo>
                    <a:pt x="897410" y="203820"/>
                  </a:lnTo>
                  <a:lnTo>
                    <a:pt x="920299" y="241555"/>
                  </a:lnTo>
                  <a:lnTo>
                    <a:pt x="938613" y="281440"/>
                  </a:lnTo>
                  <a:lnTo>
                    <a:pt x="952058" y="323223"/>
                  </a:lnTo>
                  <a:lnTo>
                    <a:pt x="960341" y="366653"/>
                  </a:lnTo>
                  <a:lnTo>
                    <a:pt x="963168" y="411480"/>
                  </a:lnTo>
                  <a:lnTo>
                    <a:pt x="960341" y="456306"/>
                  </a:lnTo>
                  <a:lnTo>
                    <a:pt x="952058" y="499736"/>
                  </a:lnTo>
                  <a:lnTo>
                    <a:pt x="938613" y="541519"/>
                  </a:lnTo>
                  <a:lnTo>
                    <a:pt x="920299" y="581404"/>
                  </a:lnTo>
                  <a:lnTo>
                    <a:pt x="897410" y="619139"/>
                  </a:lnTo>
                  <a:lnTo>
                    <a:pt x="870240" y="654472"/>
                  </a:lnTo>
                  <a:lnTo>
                    <a:pt x="839084" y="687153"/>
                  </a:lnTo>
                  <a:lnTo>
                    <a:pt x="804234" y="716931"/>
                  </a:lnTo>
                  <a:lnTo>
                    <a:pt x="765986" y="743553"/>
                  </a:lnTo>
                  <a:lnTo>
                    <a:pt x="724633" y="766769"/>
                  </a:lnTo>
                  <a:lnTo>
                    <a:pt x="680469" y="786328"/>
                  </a:lnTo>
                  <a:lnTo>
                    <a:pt x="633788" y="801977"/>
                  </a:lnTo>
                  <a:lnTo>
                    <a:pt x="584885" y="813466"/>
                  </a:lnTo>
                  <a:lnTo>
                    <a:pt x="534052" y="820544"/>
                  </a:lnTo>
                  <a:lnTo>
                    <a:pt x="481583" y="822960"/>
                  </a:lnTo>
                  <a:lnTo>
                    <a:pt x="429115" y="820544"/>
                  </a:lnTo>
                  <a:lnTo>
                    <a:pt x="378282" y="813466"/>
                  </a:lnTo>
                  <a:lnTo>
                    <a:pt x="329379" y="801977"/>
                  </a:lnTo>
                  <a:lnTo>
                    <a:pt x="282698" y="786328"/>
                  </a:lnTo>
                  <a:lnTo>
                    <a:pt x="238534" y="766769"/>
                  </a:lnTo>
                  <a:lnTo>
                    <a:pt x="197181" y="743553"/>
                  </a:lnTo>
                  <a:lnTo>
                    <a:pt x="158933" y="716931"/>
                  </a:lnTo>
                  <a:lnTo>
                    <a:pt x="124083" y="687153"/>
                  </a:lnTo>
                  <a:lnTo>
                    <a:pt x="92927" y="654472"/>
                  </a:lnTo>
                  <a:lnTo>
                    <a:pt x="65757" y="619139"/>
                  </a:lnTo>
                  <a:lnTo>
                    <a:pt x="42868" y="581404"/>
                  </a:lnTo>
                  <a:lnTo>
                    <a:pt x="24554" y="541519"/>
                  </a:lnTo>
                  <a:lnTo>
                    <a:pt x="11109" y="499736"/>
                  </a:lnTo>
                  <a:lnTo>
                    <a:pt x="2826" y="456306"/>
                  </a:lnTo>
                  <a:lnTo>
                    <a:pt x="0" y="4114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7">
            <a:extLst>
              <a:ext uri="{FF2B5EF4-FFF2-40B4-BE49-F238E27FC236}">
                <a16:creationId xmlns:a16="http://schemas.microsoft.com/office/drawing/2014/main" id="{CB8718FE-E088-4FAA-9B56-D6B57AE96ABC}"/>
              </a:ext>
            </a:extLst>
          </p:cNvPr>
          <p:cNvSpPr txBox="1"/>
          <p:nvPr/>
        </p:nvSpPr>
        <p:spPr>
          <a:xfrm>
            <a:off x="7867142" y="4454651"/>
            <a:ext cx="42608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8">
            <a:extLst>
              <a:ext uri="{FF2B5EF4-FFF2-40B4-BE49-F238E27FC236}">
                <a16:creationId xmlns:a16="http://schemas.microsoft.com/office/drawing/2014/main" id="{AA0888D2-998A-4C26-836A-A4FD6CD38A5A}"/>
              </a:ext>
            </a:extLst>
          </p:cNvPr>
          <p:cNvGrpSpPr/>
          <p:nvPr/>
        </p:nvGrpSpPr>
        <p:grpSpPr>
          <a:xfrm>
            <a:off x="8525764" y="4828539"/>
            <a:ext cx="1101090" cy="835660"/>
            <a:chOff x="8582914" y="4017009"/>
            <a:chExt cx="1101090" cy="835660"/>
          </a:xfrm>
        </p:grpSpPr>
        <p:pic>
          <p:nvPicPr>
            <p:cNvPr id="23" name="object 29">
              <a:extLst>
                <a:ext uri="{FF2B5EF4-FFF2-40B4-BE49-F238E27FC236}">
                  <a16:creationId xmlns:a16="http://schemas.microsoft.com/office/drawing/2014/main" id="{3A2E5781-9399-4FA9-A1FF-E4C8810F8D5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9264" y="4023359"/>
              <a:ext cx="1088135" cy="822959"/>
            </a:xfrm>
            <a:prstGeom prst="rect">
              <a:avLst/>
            </a:prstGeom>
          </p:spPr>
        </p:pic>
        <p:sp>
          <p:nvSpPr>
            <p:cNvPr id="24" name="object 30">
              <a:extLst>
                <a:ext uri="{FF2B5EF4-FFF2-40B4-BE49-F238E27FC236}">
                  <a16:creationId xmlns:a16="http://schemas.microsoft.com/office/drawing/2014/main" id="{46313E1A-0615-418F-A27B-69735BF7BC4C}"/>
                </a:ext>
              </a:extLst>
            </p:cNvPr>
            <p:cNvSpPr/>
            <p:nvPr/>
          </p:nvSpPr>
          <p:spPr>
            <a:xfrm>
              <a:off x="8589264" y="4023359"/>
              <a:ext cx="1088390" cy="822960"/>
            </a:xfrm>
            <a:custGeom>
              <a:avLst/>
              <a:gdLst/>
              <a:ahLst/>
              <a:cxnLst/>
              <a:rect l="l" t="t" r="r" b="b"/>
              <a:pathLst>
                <a:path w="1088390" h="822960">
                  <a:moveTo>
                    <a:pt x="0" y="411479"/>
                  </a:moveTo>
                  <a:lnTo>
                    <a:pt x="2808" y="369416"/>
                  </a:lnTo>
                  <a:lnTo>
                    <a:pt x="11053" y="328567"/>
                  </a:lnTo>
                  <a:lnTo>
                    <a:pt x="24460" y="289137"/>
                  </a:lnTo>
                  <a:lnTo>
                    <a:pt x="42755" y="251334"/>
                  </a:lnTo>
                  <a:lnTo>
                    <a:pt x="65665" y="215366"/>
                  </a:lnTo>
                  <a:lnTo>
                    <a:pt x="92917" y="181440"/>
                  </a:lnTo>
                  <a:lnTo>
                    <a:pt x="124238" y="149761"/>
                  </a:lnTo>
                  <a:lnTo>
                    <a:pt x="159353" y="120538"/>
                  </a:lnTo>
                  <a:lnTo>
                    <a:pt x="197989" y="93978"/>
                  </a:lnTo>
                  <a:lnTo>
                    <a:pt x="239873" y="70287"/>
                  </a:lnTo>
                  <a:lnTo>
                    <a:pt x="284732" y="49673"/>
                  </a:lnTo>
                  <a:lnTo>
                    <a:pt x="332291" y="32343"/>
                  </a:lnTo>
                  <a:lnTo>
                    <a:pt x="382278" y="18503"/>
                  </a:lnTo>
                  <a:lnTo>
                    <a:pt x="434418" y="8361"/>
                  </a:lnTo>
                  <a:lnTo>
                    <a:pt x="488439" y="2124"/>
                  </a:lnTo>
                  <a:lnTo>
                    <a:pt x="544067" y="0"/>
                  </a:lnTo>
                  <a:lnTo>
                    <a:pt x="599696" y="2124"/>
                  </a:lnTo>
                  <a:lnTo>
                    <a:pt x="653717" y="8361"/>
                  </a:lnTo>
                  <a:lnTo>
                    <a:pt x="705857" y="18503"/>
                  </a:lnTo>
                  <a:lnTo>
                    <a:pt x="755844" y="32343"/>
                  </a:lnTo>
                  <a:lnTo>
                    <a:pt x="803403" y="49673"/>
                  </a:lnTo>
                  <a:lnTo>
                    <a:pt x="848262" y="70287"/>
                  </a:lnTo>
                  <a:lnTo>
                    <a:pt x="890146" y="93978"/>
                  </a:lnTo>
                  <a:lnTo>
                    <a:pt x="928782" y="120538"/>
                  </a:lnTo>
                  <a:lnTo>
                    <a:pt x="963897" y="149761"/>
                  </a:lnTo>
                  <a:lnTo>
                    <a:pt x="995218" y="181440"/>
                  </a:lnTo>
                  <a:lnTo>
                    <a:pt x="1022470" y="215366"/>
                  </a:lnTo>
                  <a:lnTo>
                    <a:pt x="1045380" y="251334"/>
                  </a:lnTo>
                  <a:lnTo>
                    <a:pt x="1063675" y="289137"/>
                  </a:lnTo>
                  <a:lnTo>
                    <a:pt x="1077082" y="328567"/>
                  </a:lnTo>
                  <a:lnTo>
                    <a:pt x="1085327" y="369416"/>
                  </a:lnTo>
                  <a:lnTo>
                    <a:pt x="1088135" y="411479"/>
                  </a:lnTo>
                  <a:lnTo>
                    <a:pt x="1085327" y="453543"/>
                  </a:lnTo>
                  <a:lnTo>
                    <a:pt x="1077082" y="494392"/>
                  </a:lnTo>
                  <a:lnTo>
                    <a:pt x="1063675" y="533822"/>
                  </a:lnTo>
                  <a:lnTo>
                    <a:pt x="1045380" y="571625"/>
                  </a:lnTo>
                  <a:lnTo>
                    <a:pt x="1022470" y="607593"/>
                  </a:lnTo>
                  <a:lnTo>
                    <a:pt x="995218" y="641519"/>
                  </a:lnTo>
                  <a:lnTo>
                    <a:pt x="963897" y="673198"/>
                  </a:lnTo>
                  <a:lnTo>
                    <a:pt x="928782" y="702421"/>
                  </a:lnTo>
                  <a:lnTo>
                    <a:pt x="890146" y="728981"/>
                  </a:lnTo>
                  <a:lnTo>
                    <a:pt x="848262" y="752672"/>
                  </a:lnTo>
                  <a:lnTo>
                    <a:pt x="803403" y="773286"/>
                  </a:lnTo>
                  <a:lnTo>
                    <a:pt x="755844" y="790616"/>
                  </a:lnTo>
                  <a:lnTo>
                    <a:pt x="705857" y="804456"/>
                  </a:lnTo>
                  <a:lnTo>
                    <a:pt x="653717" y="814598"/>
                  </a:lnTo>
                  <a:lnTo>
                    <a:pt x="599696" y="820835"/>
                  </a:lnTo>
                  <a:lnTo>
                    <a:pt x="544067" y="822959"/>
                  </a:lnTo>
                  <a:lnTo>
                    <a:pt x="488439" y="820835"/>
                  </a:lnTo>
                  <a:lnTo>
                    <a:pt x="434418" y="814598"/>
                  </a:lnTo>
                  <a:lnTo>
                    <a:pt x="382278" y="804456"/>
                  </a:lnTo>
                  <a:lnTo>
                    <a:pt x="332291" y="790616"/>
                  </a:lnTo>
                  <a:lnTo>
                    <a:pt x="284732" y="773286"/>
                  </a:lnTo>
                  <a:lnTo>
                    <a:pt x="239873" y="752672"/>
                  </a:lnTo>
                  <a:lnTo>
                    <a:pt x="197989" y="728981"/>
                  </a:lnTo>
                  <a:lnTo>
                    <a:pt x="159353" y="702421"/>
                  </a:lnTo>
                  <a:lnTo>
                    <a:pt x="124238" y="673198"/>
                  </a:lnTo>
                  <a:lnTo>
                    <a:pt x="92917" y="641519"/>
                  </a:lnTo>
                  <a:lnTo>
                    <a:pt x="65665" y="607593"/>
                  </a:lnTo>
                  <a:lnTo>
                    <a:pt x="42755" y="571625"/>
                  </a:lnTo>
                  <a:lnTo>
                    <a:pt x="24460" y="533822"/>
                  </a:lnTo>
                  <a:lnTo>
                    <a:pt x="11053" y="494392"/>
                  </a:lnTo>
                  <a:lnTo>
                    <a:pt x="2808" y="453543"/>
                  </a:lnTo>
                  <a:lnTo>
                    <a:pt x="0" y="4114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1">
            <a:extLst>
              <a:ext uri="{FF2B5EF4-FFF2-40B4-BE49-F238E27FC236}">
                <a16:creationId xmlns:a16="http://schemas.microsoft.com/office/drawing/2014/main" id="{5E2E69E8-783B-4218-A583-B90C6B2EE572}"/>
              </a:ext>
            </a:extLst>
          </p:cNvPr>
          <p:cNvSpPr txBox="1"/>
          <p:nvPr/>
        </p:nvSpPr>
        <p:spPr>
          <a:xfrm>
            <a:off x="8773921" y="5137353"/>
            <a:ext cx="60960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6" name="object 32">
            <a:extLst>
              <a:ext uri="{FF2B5EF4-FFF2-40B4-BE49-F238E27FC236}">
                <a16:creationId xmlns:a16="http://schemas.microsoft.com/office/drawing/2014/main" id="{6C9E2F56-5E44-42A7-A782-E3F73379FB80}"/>
              </a:ext>
            </a:extLst>
          </p:cNvPr>
          <p:cNvGrpSpPr/>
          <p:nvPr/>
        </p:nvGrpSpPr>
        <p:grpSpPr>
          <a:xfrm>
            <a:off x="6545580" y="4884420"/>
            <a:ext cx="1260475" cy="1050290"/>
            <a:chOff x="6602730" y="4072890"/>
            <a:chExt cx="1260475" cy="1050290"/>
          </a:xfrm>
        </p:grpSpPr>
        <p:pic>
          <p:nvPicPr>
            <p:cNvPr id="27" name="object 33">
              <a:extLst>
                <a:ext uri="{FF2B5EF4-FFF2-40B4-BE49-F238E27FC236}">
                  <a16:creationId xmlns:a16="http://schemas.microsoft.com/office/drawing/2014/main" id="{C174597E-3EB6-403E-8820-6E104BB935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1780" y="4091940"/>
              <a:ext cx="1222248" cy="1011936"/>
            </a:xfrm>
            <a:prstGeom prst="rect">
              <a:avLst/>
            </a:prstGeom>
          </p:spPr>
        </p:pic>
        <p:sp>
          <p:nvSpPr>
            <p:cNvPr id="28" name="object 34">
              <a:extLst>
                <a:ext uri="{FF2B5EF4-FFF2-40B4-BE49-F238E27FC236}">
                  <a16:creationId xmlns:a16="http://schemas.microsoft.com/office/drawing/2014/main" id="{76E1188D-9D1A-48FB-AC9C-BBC51148D8F0}"/>
                </a:ext>
              </a:extLst>
            </p:cNvPr>
            <p:cNvSpPr/>
            <p:nvPr/>
          </p:nvSpPr>
          <p:spPr>
            <a:xfrm>
              <a:off x="6621780" y="4091940"/>
              <a:ext cx="1222375" cy="1012190"/>
            </a:xfrm>
            <a:custGeom>
              <a:avLst/>
              <a:gdLst/>
              <a:ahLst/>
              <a:cxnLst/>
              <a:rect l="l" t="t" r="r" b="b"/>
              <a:pathLst>
                <a:path w="1222375" h="1012189">
                  <a:moveTo>
                    <a:pt x="0" y="505968"/>
                  </a:moveTo>
                  <a:lnTo>
                    <a:pt x="2242" y="462316"/>
                  </a:lnTo>
                  <a:lnTo>
                    <a:pt x="8848" y="419695"/>
                  </a:lnTo>
                  <a:lnTo>
                    <a:pt x="19635" y="378255"/>
                  </a:lnTo>
                  <a:lnTo>
                    <a:pt x="34418" y="338150"/>
                  </a:lnTo>
                  <a:lnTo>
                    <a:pt x="53014" y="299531"/>
                  </a:lnTo>
                  <a:lnTo>
                    <a:pt x="75241" y="262550"/>
                  </a:lnTo>
                  <a:lnTo>
                    <a:pt x="100914" y="227358"/>
                  </a:lnTo>
                  <a:lnTo>
                    <a:pt x="129851" y="194109"/>
                  </a:lnTo>
                  <a:lnTo>
                    <a:pt x="161868" y="162954"/>
                  </a:lnTo>
                  <a:lnTo>
                    <a:pt x="196782" y="134044"/>
                  </a:lnTo>
                  <a:lnTo>
                    <a:pt x="234410" y="107532"/>
                  </a:lnTo>
                  <a:lnTo>
                    <a:pt x="274567" y="83570"/>
                  </a:lnTo>
                  <a:lnTo>
                    <a:pt x="317072" y="62310"/>
                  </a:lnTo>
                  <a:lnTo>
                    <a:pt x="361741" y="43904"/>
                  </a:lnTo>
                  <a:lnTo>
                    <a:pt x="408390" y="28504"/>
                  </a:lnTo>
                  <a:lnTo>
                    <a:pt x="456836" y="16261"/>
                  </a:lnTo>
                  <a:lnTo>
                    <a:pt x="506896" y="7328"/>
                  </a:lnTo>
                  <a:lnTo>
                    <a:pt x="558386" y="1857"/>
                  </a:lnTo>
                  <a:lnTo>
                    <a:pt x="611124" y="0"/>
                  </a:lnTo>
                  <a:lnTo>
                    <a:pt x="663861" y="1857"/>
                  </a:lnTo>
                  <a:lnTo>
                    <a:pt x="715351" y="7328"/>
                  </a:lnTo>
                  <a:lnTo>
                    <a:pt x="765411" y="16261"/>
                  </a:lnTo>
                  <a:lnTo>
                    <a:pt x="813857" y="28504"/>
                  </a:lnTo>
                  <a:lnTo>
                    <a:pt x="860506" y="43904"/>
                  </a:lnTo>
                  <a:lnTo>
                    <a:pt x="905175" y="62310"/>
                  </a:lnTo>
                  <a:lnTo>
                    <a:pt x="947680" y="83570"/>
                  </a:lnTo>
                  <a:lnTo>
                    <a:pt x="987837" y="107532"/>
                  </a:lnTo>
                  <a:lnTo>
                    <a:pt x="1025465" y="134044"/>
                  </a:lnTo>
                  <a:lnTo>
                    <a:pt x="1060379" y="162954"/>
                  </a:lnTo>
                  <a:lnTo>
                    <a:pt x="1092396" y="194109"/>
                  </a:lnTo>
                  <a:lnTo>
                    <a:pt x="1121333" y="227358"/>
                  </a:lnTo>
                  <a:lnTo>
                    <a:pt x="1147006" y="262550"/>
                  </a:lnTo>
                  <a:lnTo>
                    <a:pt x="1169233" y="299531"/>
                  </a:lnTo>
                  <a:lnTo>
                    <a:pt x="1187829" y="338150"/>
                  </a:lnTo>
                  <a:lnTo>
                    <a:pt x="1202612" y="378255"/>
                  </a:lnTo>
                  <a:lnTo>
                    <a:pt x="1213399" y="419695"/>
                  </a:lnTo>
                  <a:lnTo>
                    <a:pt x="1220005" y="462316"/>
                  </a:lnTo>
                  <a:lnTo>
                    <a:pt x="1222248" y="505968"/>
                  </a:lnTo>
                  <a:lnTo>
                    <a:pt x="1220005" y="549619"/>
                  </a:lnTo>
                  <a:lnTo>
                    <a:pt x="1213399" y="592240"/>
                  </a:lnTo>
                  <a:lnTo>
                    <a:pt x="1202612" y="633680"/>
                  </a:lnTo>
                  <a:lnTo>
                    <a:pt x="1187829" y="673785"/>
                  </a:lnTo>
                  <a:lnTo>
                    <a:pt x="1169233" y="712404"/>
                  </a:lnTo>
                  <a:lnTo>
                    <a:pt x="1147006" y="749385"/>
                  </a:lnTo>
                  <a:lnTo>
                    <a:pt x="1121333" y="784577"/>
                  </a:lnTo>
                  <a:lnTo>
                    <a:pt x="1092396" y="817826"/>
                  </a:lnTo>
                  <a:lnTo>
                    <a:pt x="1060379" y="848981"/>
                  </a:lnTo>
                  <a:lnTo>
                    <a:pt x="1025465" y="877891"/>
                  </a:lnTo>
                  <a:lnTo>
                    <a:pt x="987837" y="904403"/>
                  </a:lnTo>
                  <a:lnTo>
                    <a:pt x="947680" y="928365"/>
                  </a:lnTo>
                  <a:lnTo>
                    <a:pt x="905175" y="949625"/>
                  </a:lnTo>
                  <a:lnTo>
                    <a:pt x="860506" y="968031"/>
                  </a:lnTo>
                  <a:lnTo>
                    <a:pt x="813857" y="983431"/>
                  </a:lnTo>
                  <a:lnTo>
                    <a:pt x="765411" y="995674"/>
                  </a:lnTo>
                  <a:lnTo>
                    <a:pt x="715351" y="1004607"/>
                  </a:lnTo>
                  <a:lnTo>
                    <a:pt x="663861" y="1010078"/>
                  </a:lnTo>
                  <a:lnTo>
                    <a:pt x="611124" y="1011936"/>
                  </a:lnTo>
                  <a:lnTo>
                    <a:pt x="558386" y="1010078"/>
                  </a:lnTo>
                  <a:lnTo>
                    <a:pt x="506896" y="1004607"/>
                  </a:lnTo>
                  <a:lnTo>
                    <a:pt x="456836" y="995674"/>
                  </a:lnTo>
                  <a:lnTo>
                    <a:pt x="408390" y="983431"/>
                  </a:lnTo>
                  <a:lnTo>
                    <a:pt x="361741" y="968031"/>
                  </a:lnTo>
                  <a:lnTo>
                    <a:pt x="317072" y="949625"/>
                  </a:lnTo>
                  <a:lnTo>
                    <a:pt x="274567" y="928365"/>
                  </a:lnTo>
                  <a:lnTo>
                    <a:pt x="234410" y="904403"/>
                  </a:lnTo>
                  <a:lnTo>
                    <a:pt x="196782" y="877891"/>
                  </a:lnTo>
                  <a:lnTo>
                    <a:pt x="161868" y="848981"/>
                  </a:lnTo>
                  <a:lnTo>
                    <a:pt x="129851" y="817826"/>
                  </a:lnTo>
                  <a:lnTo>
                    <a:pt x="100914" y="784577"/>
                  </a:lnTo>
                  <a:lnTo>
                    <a:pt x="75241" y="749385"/>
                  </a:lnTo>
                  <a:lnTo>
                    <a:pt x="53014" y="712404"/>
                  </a:lnTo>
                  <a:lnTo>
                    <a:pt x="34418" y="673785"/>
                  </a:lnTo>
                  <a:lnTo>
                    <a:pt x="19635" y="633680"/>
                  </a:lnTo>
                  <a:lnTo>
                    <a:pt x="8848" y="592240"/>
                  </a:lnTo>
                  <a:lnTo>
                    <a:pt x="2242" y="549619"/>
                  </a:lnTo>
                  <a:lnTo>
                    <a:pt x="0" y="50596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35">
              <a:extLst>
                <a:ext uri="{FF2B5EF4-FFF2-40B4-BE49-F238E27FC236}">
                  <a16:creationId xmlns:a16="http://schemas.microsoft.com/office/drawing/2014/main" id="{C64F9164-DF16-4F3D-8EC7-66165620112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8752" y="4428756"/>
              <a:ext cx="918209" cy="406133"/>
            </a:xfrm>
            <a:prstGeom prst="rect">
              <a:avLst/>
            </a:prstGeom>
          </p:spPr>
        </p:pic>
      </p:grpSp>
      <p:sp>
        <p:nvSpPr>
          <p:cNvPr id="30" name="object 36">
            <a:extLst>
              <a:ext uri="{FF2B5EF4-FFF2-40B4-BE49-F238E27FC236}">
                <a16:creationId xmlns:a16="http://schemas.microsoft.com/office/drawing/2014/main" id="{0A52F5F3-7525-4142-B473-E3EEED3D7923}"/>
              </a:ext>
            </a:extLst>
          </p:cNvPr>
          <p:cNvSpPr txBox="1"/>
          <p:nvPr/>
        </p:nvSpPr>
        <p:spPr>
          <a:xfrm>
            <a:off x="6826504" y="5279644"/>
            <a:ext cx="6959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Biológico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1" name="object 37">
            <a:extLst>
              <a:ext uri="{FF2B5EF4-FFF2-40B4-BE49-F238E27FC236}">
                <a16:creationId xmlns:a16="http://schemas.microsoft.com/office/drawing/2014/main" id="{CE9449EC-4F41-4910-B702-CB1E9D964C6C}"/>
              </a:ext>
            </a:extLst>
          </p:cNvPr>
          <p:cNvGrpSpPr/>
          <p:nvPr/>
        </p:nvGrpSpPr>
        <p:grpSpPr>
          <a:xfrm>
            <a:off x="9013443" y="5767324"/>
            <a:ext cx="975994" cy="835660"/>
            <a:chOff x="9070593" y="4955794"/>
            <a:chExt cx="975994" cy="835660"/>
          </a:xfrm>
        </p:grpSpPr>
        <p:pic>
          <p:nvPicPr>
            <p:cNvPr id="32" name="object 38">
              <a:extLst>
                <a:ext uri="{FF2B5EF4-FFF2-40B4-BE49-F238E27FC236}">
                  <a16:creationId xmlns:a16="http://schemas.microsoft.com/office/drawing/2014/main" id="{972A97B4-ED23-40B6-B09E-6A1DEC3D6C8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76943" y="4962144"/>
              <a:ext cx="963167" cy="822960"/>
            </a:xfrm>
            <a:prstGeom prst="rect">
              <a:avLst/>
            </a:prstGeom>
          </p:spPr>
        </p:pic>
        <p:sp>
          <p:nvSpPr>
            <p:cNvPr id="33" name="object 39">
              <a:extLst>
                <a:ext uri="{FF2B5EF4-FFF2-40B4-BE49-F238E27FC236}">
                  <a16:creationId xmlns:a16="http://schemas.microsoft.com/office/drawing/2014/main" id="{C020D2EC-39FE-4BCD-8BAB-C167ECA3709B}"/>
                </a:ext>
              </a:extLst>
            </p:cNvPr>
            <p:cNvSpPr/>
            <p:nvPr/>
          </p:nvSpPr>
          <p:spPr>
            <a:xfrm>
              <a:off x="9076943" y="4962144"/>
              <a:ext cx="963294" cy="822960"/>
            </a:xfrm>
            <a:custGeom>
              <a:avLst/>
              <a:gdLst/>
              <a:ahLst/>
              <a:cxnLst/>
              <a:rect l="l" t="t" r="r" b="b"/>
              <a:pathLst>
                <a:path w="963295" h="822960">
                  <a:moveTo>
                    <a:pt x="0" y="411479"/>
                  </a:moveTo>
                  <a:lnTo>
                    <a:pt x="2826" y="366653"/>
                  </a:lnTo>
                  <a:lnTo>
                    <a:pt x="11109" y="323223"/>
                  </a:lnTo>
                  <a:lnTo>
                    <a:pt x="24554" y="281440"/>
                  </a:lnTo>
                  <a:lnTo>
                    <a:pt x="42868" y="241555"/>
                  </a:lnTo>
                  <a:lnTo>
                    <a:pt x="65757" y="203820"/>
                  </a:lnTo>
                  <a:lnTo>
                    <a:pt x="92927" y="168487"/>
                  </a:lnTo>
                  <a:lnTo>
                    <a:pt x="124083" y="135806"/>
                  </a:lnTo>
                  <a:lnTo>
                    <a:pt x="158933" y="106028"/>
                  </a:lnTo>
                  <a:lnTo>
                    <a:pt x="197181" y="79406"/>
                  </a:lnTo>
                  <a:lnTo>
                    <a:pt x="238534" y="56190"/>
                  </a:lnTo>
                  <a:lnTo>
                    <a:pt x="282698" y="36631"/>
                  </a:lnTo>
                  <a:lnTo>
                    <a:pt x="329379" y="20982"/>
                  </a:lnTo>
                  <a:lnTo>
                    <a:pt x="378282" y="9493"/>
                  </a:lnTo>
                  <a:lnTo>
                    <a:pt x="429115" y="2415"/>
                  </a:lnTo>
                  <a:lnTo>
                    <a:pt x="481583" y="0"/>
                  </a:lnTo>
                  <a:lnTo>
                    <a:pt x="534052" y="2415"/>
                  </a:lnTo>
                  <a:lnTo>
                    <a:pt x="584885" y="9493"/>
                  </a:lnTo>
                  <a:lnTo>
                    <a:pt x="633788" y="20982"/>
                  </a:lnTo>
                  <a:lnTo>
                    <a:pt x="680469" y="36631"/>
                  </a:lnTo>
                  <a:lnTo>
                    <a:pt x="724633" y="56190"/>
                  </a:lnTo>
                  <a:lnTo>
                    <a:pt x="765986" y="79406"/>
                  </a:lnTo>
                  <a:lnTo>
                    <a:pt x="804234" y="106028"/>
                  </a:lnTo>
                  <a:lnTo>
                    <a:pt x="839084" y="135806"/>
                  </a:lnTo>
                  <a:lnTo>
                    <a:pt x="870240" y="168487"/>
                  </a:lnTo>
                  <a:lnTo>
                    <a:pt x="897410" y="203820"/>
                  </a:lnTo>
                  <a:lnTo>
                    <a:pt x="920299" y="241555"/>
                  </a:lnTo>
                  <a:lnTo>
                    <a:pt x="938613" y="281440"/>
                  </a:lnTo>
                  <a:lnTo>
                    <a:pt x="952058" y="323223"/>
                  </a:lnTo>
                  <a:lnTo>
                    <a:pt x="960341" y="366653"/>
                  </a:lnTo>
                  <a:lnTo>
                    <a:pt x="963167" y="411479"/>
                  </a:lnTo>
                  <a:lnTo>
                    <a:pt x="960341" y="456315"/>
                  </a:lnTo>
                  <a:lnTo>
                    <a:pt x="952058" y="499752"/>
                  </a:lnTo>
                  <a:lnTo>
                    <a:pt x="938613" y="541539"/>
                  </a:lnTo>
                  <a:lnTo>
                    <a:pt x="920299" y="581426"/>
                  </a:lnTo>
                  <a:lnTo>
                    <a:pt x="897410" y="619161"/>
                  </a:lnTo>
                  <a:lnTo>
                    <a:pt x="870240" y="654494"/>
                  </a:lnTo>
                  <a:lnTo>
                    <a:pt x="839084" y="687173"/>
                  </a:lnTo>
                  <a:lnTo>
                    <a:pt x="804234" y="716948"/>
                  </a:lnTo>
                  <a:lnTo>
                    <a:pt x="765986" y="743568"/>
                  </a:lnTo>
                  <a:lnTo>
                    <a:pt x="724633" y="766780"/>
                  </a:lnTo>
                  <a:lnTo>
                    <a:pt x="680469" y="786335"/>
                  </a:lnTo>
                  <a:lnTo>
                    <a:pt x="633788" y="801982"/>
                  </a:lnTo>
                  <a:lnTo>
                    <a:pt x="584885" y="813469"/>
                  </a:lnTo>
                  <a:lnTo>
                    <a:pt x="534052" y="820545"/>
                  </a:lnTo>
                  <a:lnTo>
                    <a:pt x="481583" y="822959"/>
                  </a:lnTo>
                  <a:lnTo>
                    <a:pt x="429115" y="820545"/>
                  </a:lnTo>
                  <a:lnTo>
                    <a:pt x="378282" y="813469"/>
                  </a:lnTo>
                  <a:lnTo>
                    <a:pt x="329379" y="801982"/>
                  </a:lnTo>
                  <a:lnTo>
                    <a:pt x="282698" y="786335"/>
                  </a:lnTo>
                  <a:lnTo>
                    <a:pt x="238534" y="766780"/>
                  </a:lnTo>
                  <a:lnTo>
                    <a:pt x="197181" y="743568"/>
                  </a:lnTo>
                  <a:lnTo>
                    <a:pt x="158933" y="716948"/>
                  </a:lnTo>
                  <a:lnTo>
                    <a:pt x="124083" y="687173"/>
                  </a:lnTo>
                  <a:lnTo>
                    <a:pt x="92927" y="654494"/>
                  </a:lnTo>
                  <a:lnTo>
                    <a:pt x="65757" y="619161"/>
                  </a:lnTo>
                  <a:lnTo>
                    <a:pt x="42868" y="581426"/>
                  </a:lnTo>
                  <a:lnTo>
                    <a:pt x="24554" y="541539"/>
                  </a:lnTo>
                  <a:lnTo>
                    <a:pt x="11109" y="499752"/>
                  </a:lnTo>
                  <a:lnTo>
                    <a:pt x="2826" y="456315"/>
                  </a:lnTo>
                  <a:lnTo>
                    <a:pt x="0" y="4114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40">
            <a:extLst>
              <a:ext uri="{FF2B5EF4-FFF2-40B4-BE49-F238E27FC236}">
                <a16:creationId xmlns:a16="http://schemas.microsoft.com/office/drawing/2014/main" id="{5F3C372E-A478-4CF3-82CE-536B36713B4C}"/>
              </a:ext>
            </a:extLst>
          </p:cNvPr>
          <p:cNvSpPr txBox="1"/>
          <p:nvPr/>
        </p:nvSpPr>
        <p:spPr>
          <a:xfrm>
            <a:off x="9154921" y="6061837"/>
            <a:ext cx="70040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Mecánico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5" name="object 41">
            <a:extLst>
              <a:ext uri="{FF2B5EF4-FFF2-40B4-BE49-F238E27FC236}">
                <a16:creationId xmlns:a16="http://schemas.microsoft.com/office/drawing/2014/main" id="{ACE588B6-FDF8-435B-ABB6-67E718FFCAA9}"/>
              </a:ext>
            </a:extLst>
          </p:cNvPr>
          <p:cNvGrpSpPr/>
          <p:nvPr/>
        </p:nvGrpSpPr>
        <p:grpSpPr>
          <a:xfrm>
            <a:off x="9973564" y="5087620"/>
            <a:ext cx="975994" cy="833119"/>
            <a:chOff x="10030714" y="4276090"/>
            <a:chExt cx="975994" cy="833119"/>
          </a:xfrm>
        </p:grpSpPr>
        <p:pic>
          <p:nvPicPr>
            <p:cNvPr id="36" name="object 42">
              <a:extLst>
                <a:ext uri="{FF2B5EF4-FFF2-40B4-BE49-F238E27FC236}">
                  <a16:creationId xmlns:a16="http://schemas.microsoft.com/office/drawing/2014/main" id="{7D399251-CFCC-484B-9294-D3B8A009ED3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37064" y="4282440"/>
              <a:ext cx="963167" cy="819912"/>
            </a:xfrm>
            <a:prstGeom prst="rect">
              <a:avLst/>
            </a:prstGeom>
          </p:spPr>
        </p:pic>
        <p:sp>
          <p:nvSpPr>
            <p:cNvPr id="37" name="object 43">
              <a:extLst>
                <a:ext uri="{FF2B5EF4-FFF2-40B4-BE49-F238E27FC236}">
                  <a16:creationId xmlns:a16="http://schemas.microsoft.com/office/drawing/2014/main" id="{DEE4D773-1523-437E-BBC0-7D37A6656892}"/>
                </a:ext>
              </a:extLst>
            </p:cNvPr>
            <p:cNvSpPr/>
            <p:nvPr/>
          </p:nvSpPr>
          <p:spPr>
            <a:xfrm>
              <a:off x="10037064" y="4282440"/>
              <a:ext cx="963294" cy="820419"/>
            </a:xfrm>
            <a:custGeom>
              <a:avLst/>
              <a:gdLst/>
              <a:ahLst/>
              <a:cxnLst/>
              <a:rect l="l" t="t" r="r" b="b"/>
              <a:pathLst>
                <a:path w="963295" h="820420">
                  <a:moveTo>
                    <a:pt x="0" y="409956"/>
                  </a:moveTo>
                  <a:lnTo>
                    <a:pt x="2826" y="365281"/>
                  </a:lnTo>
                  <a:lnTo>
                    <a:pt x="11109" y="322002"/>
                  </a:lnTo>
                  <a:lnTo>
                    <a:pt x="24554" y="280367"/>
                  </a:lnTo>
                  <a:lnTo>
                    <a:pt x="42868" y="240626"/>
                  </a:lnTo>
                  <a:lnTo>
                    <a:pt x="65757" y="203030"/>
                  </a:lnTo>
                  <a:lnTo>
                    <a:pt x="92927" y="167828"/>
                  </a:lnTo>
                  <a:lnTo>
                    <a:pt x="124083" y="135271"/>
                  </a:lnTo>
                  <a:lnTo>
                    <a:pt x="158933" y="105608"/>
                  </a:lnTo>
                  <a:lnTo>
                    <a:pt x="197181" y="79089"/>
                  </a:lnTo>
                  <a:lnTo>
                    <a:pt x="238534" y="55964"/>
                  </a:lnTo>
                  <a:lnTo>
                    <a:pt x="282698" y="36483"/>
                  </a:lnTo>
                  <a:lnTo>
                    <a:pt x="329379" y="20897"/>
                  </a:lnTo>
                  <a:lnTo>
                    <a:pt x="378282" y="9454"/>
                  </a:lnTo>
                  <a:lnTo>
                    <a:pt x="429115" y="2405"/>
                  </a:lnTo>
                  <a:lnTo>
                    <a:pt x="481583" y="0"/>
                  </a:lnTo>
                  <a:lnTo>
                    <a:pt x="534052" y="2405"/>
                  </a:lnTo>
                  <a:lnTo>
                    <a:pt x="584885" y="9454"/>
                  </a:lnTo>
                  <a:lnTo>
                    <a:pt x="633788" y="20897"/>
                  </a:lnTo>
                  <a:lnTo>
                    <a:pt x="680469" y="36483"/>
                  </a:lnTo>
                  <a:lnTo>
                    <a:pt x="724633" y="55964"/>
                  </a:lnTo>
                  <a:lnTo>
                    <a:pt x="765986" y="79089"/>
                  </a:lnTo>
                  <a:lnTo>
                    <a:pt x="804234" y="105608"/>
                  </a:lnTo>
                  <a:lnTo>
                    <a:pt x="839084" y="135271"/>
                  </a:lnTo>
                  <a:lnTo>
                    <a:pt x="870240" y="167828"/>
                  </a:lnTo>
                  <a:lnTo>
                    <a:pt x="897410" y="203030"/>
                  </a:lnTo>
                  <a:lnTo>
                    <a:pt x="920299" y="240626"/>
                  </a:lnTo>
                  <a:lnTo>
                    <a:pt x="938613" y="280367"/>
                  </a:lnTo>
                  <a:lnTo>
                    <a:pt x="952058" y="322002"/>
                  </a:lnTo>
                  <a:lnTo>
                    <a:pt x="960341" y="365281"/>
                  </a:lnTo>
                  <a:lnTo>
                    <a:pt x="963167" y="409956"/>
                  </a:lnTo>
                  <a:lnTo>
                    <a:pt x="960341" y="454630"/>
                  </a:lnTo>
                  <a:lnTo>
                    <a:pt x="952058" y="497909"/>
                  </a:lnTo>
                  <a:lnTo>
                    <a:pt x="938613" y="539544"/>
                  </a:lnTo>
                  <a:lnTo>
                    <a:pt x="920299" y="579285"/>
                  </a:lnTo>
                  <a:lnTo>
                    <a:pt x="897410" y="616881"/>
                  </a:lnTo>
                  <a:lnTo>
                    <a:pt x="870240" y="652083"/>
                  </a:lnTo>
                  <a:lnTo>
                    <a:pt x="839084" y="684640"/>
                  </a:lnTo>
                  <a:lnTo>
                    <a:pt x="804234" y="714303"/>
                  </a:lnTo>
                  <a:lnTo>
                    <a:pt x="765986" y="740822"/>
                  </a:lnTo>
                  <a:lnTo>
                    <a:pt x="724633" y="763947"/>
                  </a:lnTo>
                  <a:lnTo>
                    <a:pt x="680469" y="783428"/>
                  </a:lnTo>
                  <a:lnTo>
                    <a:pt x="633788" y="799014"/>
                  </a:lnTo>
                  <a:lnTo>
                    <a:pt x="584885" y="810457"/>
                  </a:lnTo>
                  <a:lnTo>
                    <a:pt x="534052" y="817506"/>
                  </a:lnTo>
                  <a:lnTo>
                    <a:pt x="481583" y="819912"/>
                  </a:lnTo>
                  <a:lnTo>
                    <a:pt x="429115" y="817506"/>
                  </a:lnTo>
                  <a:lnTo>
                    <a:pt x="378282" y="810457"/>
                  </a:lnTo>
                  <a:lnTo>
                    <a:pt x="329379" y="799014"/>
                  </a:lnTo>
                  <a:lnTo>
                    <a:pt x="282698" y="783428"/>
                  </a:lnTo>
                  <a:lnTo>
                    <a:pt x="238534" y="763947"/>
                  </a:lnTo>
                  <a:lnTo>
                    <a:pt x="197181" y="740822"/>
                  </a:lnTo>
                  <a:lnTo>
                    <a:pt x="158933" y="714303"/>
                  </a:lnTo>
                  <a:lnTo>
                    <a:pt x="124083" y="684640"/>
                  </a:lnTo>
                  <a:lnTo>
                    <a:pt x="92927" y="652083"/>
                  </a:lnTo>
                  <a:lnTo>
                    <a:pt x="65757" y="616881"/>
                  </a:lnTo>
                  <a:lnTo>
                    <a:pt x="42868" y="579285"/>
                  </a:lnTo>
                  <a:lnTo>
                    <a:pt x="24554" y="539544"/>
                  </a:lnTo>
                  <a:lnTo>
                    <a:pt x="11109" y="497909"/>
                  </a:lnTo>
                  <a:lnTo>
                    <a:pt x="2826" y="454630"/>
                  </a:lnTo>
                  <a:lnTo>
                    <a:pt x="0" y="4099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44">
            <a:extLst>
              <a:ext uri="{FF2B5EF4-FFF2-40B4-BE49-F238E27FC236}">
                <a16:creationId xmlns:a16="http://schemas.microsoft.com/office/drawing/2014/main" id="{1E94E896-E557-4755-98DC-C19E79C88D9F}"/>
              </a:ext>
            </a:extLst>
          </p:cNvPr>
          <p:cNvSpPr txBox="1"/>
          <p:nvPr/>
        </p:nvSpPr>
        <p:spPr>
          <a:xfrm>
            <a:off x="10150347" y="5380609"/>
            <a:ext cx="62420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lé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9" name="object 45">
            <a:extLst>
              <a:ext uri="{FF2B5EF4-FFF2-40B4-BE49-F238E27FC236}">
                <a16:creationId xmlns:a16="http://schemas.microsoft.com/office/drawing/2014/main" id="{067DBF47-49D7-43BE-BEF3-C03FFAE9695E}"/>
              </a:ext>
            </a:extLst>
          </p:cNvPr>
          <p:cNvGrpSpPr/>
          <p:nvPr/>
        </p:nvGrpSpPr>
        <p:grpSpPr>
          <a:xfrm>
            <a:off x="10909300" y="4596891"/>
            <a:ext cx="1101090" cy="835660"/>
            <a:chOff x="10966450" y="3785361"/>
            <a:chExt cx="1101090" cy="835660"/>
          </a:xfrm>
        </p:grpSpPr>
        <p:pic>
          <p:nvPicPr>
            <p:cNvPr id="40" name="object 46">
              <a:extLst>
                <a:ext uri="{FF2B5EF4-FFF2-40B4-BE49-F238E27FC236}">
                  <a16:creationId xmlns:a16="http://schemas.microsoft.com/office/drawing/2014/main" id="{A3EAD4B4-9D8D-4570-94DC-C7ED5FB4E2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800" y="3791711"/>
              <a:ext cx="1088135" cy="822960"/>
            </a:xfrm>
            <a:prstGeom prst="rect">
              <a:avLst/>
            </a:prstGeom>
          </p:spPr>
        </p:pic>
        <p:sp>
          <p:nvSpPr>
            <p:cNvPr id="41" name="object 47">
              <a:extLst>
                <a:ext uri="{FF2B5EF4-FFF2-40B4-BE49-F238E27FC236}">
                  <a16:creationId xmlns:a16="http://schemas.microsoft.com/office/drawing/2014/main" id="{7BF3C8F1-EA35-462F-9000-94EAA943B61E}"/>
                </a:ext>
              </a:extLst>
            </p:cNvPr>
            <p:cNvSpPr/>
            <p:nvPr/>
          </p:nvSpPr>
          <p:spPr>
            <a:xfrm>
              <a:off x="10972800" y="3791711"/>
              <a:ext cx="1088390" cy="822960"/>
            </a:xfrm>
            <a:custGeom>
              <a:avLst/>
              <a:gdLst/>
              <a:ahLst/>
              <a:cxnLst/>
              <a:rect l="l" t="t" r="r" b="b"/>
              <a:pathLst>
                <a:path w="1088390" h="822960">
                  <a:moveTo>
                    <a:pt x="0" y="411480"/>
                  </a:moveTo>
                  <a:lnTo>
                    <a:pt x="2808" y="369416"/>
                  </a:lnTo>
                  <a:lnTo>
                    <a:pt x="11053" y="328567"/>
                  </a:lnTo>
                  <a:lnTo>
                    <a:pt x="24460" y="289137"/>
                  </a:lnTo>
                  <a:lnTo>
                    <a:pt x="42755" y="251334"/>
                  </a:lnTo>
                  <a:lnTo>
                    <a:pt x="65665" y="215366"/>
                  </a:lnTo>
                  <a:lnTo>
                    <a:pt x="92917" y="181440"/>
                  </a:lnTo>
                  <a:lnTo>
                    <a:pt x="124238" y="149761"/>
                  </a:lnTo>
                  <a:lnTo>
                    <a:pt x="159353" y="120538"/>
                  </a:lnTo>
                  <a:lnTo>
                    <a:pt x="197989" y="93978"/>
                  </a:lnTo>
                  <a:lnTo>
                    <a:pt x="239873" y="70287"/>
                  </a:lnTo>
                  <a:lnTo>
                    <a:pt x="284732" y="49673"/>
                  </a:lnTo>
                  <a:lnTo>
                    <a:pt x="332291" y="32343"/>
                  </a:lnTo>
                  <a:lnTo>
                    <a:pt x="382278" y="18503"/>
                  </a:lnTo>
                  <a:lnTo>
                    <a:pt x="434418" y="8361"/>
                  </a:lnTo>
                  <a:lnTo>
                    <a:pt x="488439" y="2124"/>
                  </a:lnTo>
                  <a:lnTo>
                    <a:pt x="544068" y="0"/>
                  </a:lnTo>
                  <a:lnTo>
                    <a:pt x="599696" y="2124"/>
                  </a:lnTo>
                  <a:lnTo>
                    <a:pt x="653717" y="8361"/>
                  </a:lnTo>
                  <a:lnTo>
                    <a:pt x="705857" y="18503"/>
                  </a:lnTo>
                  <a:lnTo>
                    <a:pt x="755844" y="32343"/>
                  </a:lnTo>
                  <a:lnTo>
                    <a:pt x="803403" y="49673"/>
                  </a:lnTo>
                  <a:lnTo>
                    <a:pt x="848262" y="70287"/>
                  </a:lnTo>
                  <a:lnTo>
                    <a:pt x="890146" y="93978"/>
                  </a:lnTo>
                  <a:lnTo>
                    <a:pt x="928782" y="120538"/>
                  </a:lnTo>
                  <a:lnTo>
                    <a:pt x="963897" y="149761"/>
                  </a:lnTo>
                  <a:lnTo>
                    <a:pt x="995218" y="181440"/>
                  </a:lnTo>
                  <a:lnTo>
                    <a:pt x="1022470" y="215366"/>
                  </a:lnTo>
                  <a:lnTo>
                    <a:pt x="1045380" y="251334"/>
                  </a:lnTo>
                  <a:lnTo>
                    <a:pt x="1063675" y="289137"/>
                  </a:lnTo>
                  <a:lnTo>
                    <a:pt x="1077082" y="328567"/>
                  </a:lnTo>
                  <a:lnTo>
                    <a:pt x="1085327" y="369416"/>
                  </a:lnTo>
                  <a:lnTo>
                    <a:pt x="1088135" y="411480"/>
                  </a:lnTo>
                  <a:lnTo>
                    <a:pt x="1085327" y="453543"/>
                  </a:lnTo>
                  <a:lnTo>
                    <a:pt x="1077082" y="494392"/>
                  </a:lnTo>
                  <a:lnTo>
                    <a:pt x="1063675" y="533822"/>
                  </a:lnTo>
                  <a:lnTo>
                    <a:pt x="1045380" y="571625"/>
                  </a:lnTo>
                  <a:lnTo>
                    <a:pt x="1022470" y="607593"/>
                  </a:lnTo>
                  <a:lnTo>
                    <a:pt x="995218" y="641519"/>
                  </a:lnTo>
                  <a:lnTo>
                    <a:pt x="963897" y="673198"/>
                  </a:lnTo>
                  <a:lnTo>
                    <a:pt x="928782" y="702421"/>
                  </a:lnTo>
                  <a:lnTo>
                    <a:pt x="890146" y="728981"/>
                  </a:lnTo>
                  <a:lnTo>
                    <a:pt x="848262" y="752672"/>
                  </a:lnTo>
                  <a:lnTo>
                    <a:pt x="803403" y="773286"/>
                  </a:lnTo>
                  <a:lnTo>
                    <a:pt x="755844" y="790616"/>
                  </a:lnTo>
                  <a:lnTo>
                    <a:pt x="705857" y="804456"/>
                  </a:lnTo>
                  <a:lnTo>
                    <a:pt x="653717" y="814598"/>
                  </a:lnTo>
                  <a:lnTo>
                    <a:pt x="599696" y="820835"/>
                  </a:lnTo>
                  <a:lnTo>
                    <a:pt x="544068" y="822960"/>
                  </a:lnTo>
                  <a:lnTo>
                    <a:pt x="488439" y="820835"/>
                  </a:lnTo>
                  <a:lnTo>
                    <a:pt x="434418" y="814598"/>
                  </a:lnTo>
                  <a:lnTo>
                    <a:pt x="382278" y="804456"/>
                  </a:lnTo>
                  <a:lnTo>
                    <a:pt x="332291" y="790616"/>
                  </a:lnTo>
                  <a:lnTo>
                    <a:pt x="284732" y="773286"/>
                  </a:lnTo>
                  <a:lnTo>
                    <a:pt x="239873" y="752672"/>
                  </a:lnTo>
                  <a:lnTo>
                    <a:pt x="197989" y="728981"/>
                  </a:lnTo>
                  <a:lnTo>
                    <a:pt x="159353" y="702421"/>
                  </a:lnTo>
                  <a:lnTo>
                    <a:pt x="124238" y="673198"/>
                  </a:lnTo>
                  <a:lnTo>
                    <a:pt x="92917" y="641519"/>
                  </a:lnTo>
                  <a:lnTo>
                    <a:pt x="65665" y="607593"/>
                  </a:lnTo>
                  <a:lnTo>
                    <a:pt x="42755" y="571625"/>
                  </a:lnTo>
                  <a:lnTo>
                    <a:pt x="24460" y="533822"/>
                  </a:lnTo>
                  <a:lnTo>
                    <a:pt x="11053" y="494392"/>
                  </a:lnTo>
                  <a:lnTo>
                    <a:pt x="2808" y="453543"/>
                  </a:lnTo>
                  <a:lnTo>
                    <a:pt x="0" y="4114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8">
            <a:extLst>
              <a:ext uri="{FF2B5EF4-FFF2-40B4-BE49-F238E27FC236}">
                <a16:creationId xmlns:a16="http://schemas.microsoft.com/office/drawing/2014/main" id="{912F765D-425E-4648-BC45-81004FFD6F08}"/>
              </a:ext>
            </a:extLst>
          </p:cNvPr>
          <p:cNvSpPr txBox="1"/>
          <p:nvPr/>
        </p:nvSpPr>
        <p:spPr>
          <a:xfrm>
            <a:off x="11158981" y="4890465"/>
            <a:ext cx="60325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Locativo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3" name="object 49">
            <a:extLst>
              <a:ext uri="{FF2B5EF4-FFF2-40B4-BE49-F238E27FC236}">
                <a16:creationId xmlns:a16="http://schemas.microsoft.com/office/drawing/2014/main" id="{265615C4-2D42-4D28-AA82-0CC3DB8FF3B7}"/>
              </a:ext>
            </a:extLst>
          </p:cNvPr>
          <p:cNvGrpSpPr/>
          <p:nvPr/>
        </p:nvGrpSpPr>
        <p:grpSpPr>
          <a:xfrm>
            <a:off x="10839195" y="5706364"/>
            <a:ext cx="1170940" cy="957580"/>
            <a:chOff x="10896345" y="4894834"/>
            <a:chExt cx="1170940" cy="957580"/>
          </a:xfrm>
        </p:grpSpPr>
        <p:pic>
          <p:nvPicPr>
            <p:cNvPr id="44" name="object 50">
              <a:extLst>
                <a:ext uri="{FF2B5EF4-FFF2-40B4-BE49-F238E27FC236}">
                  <a16:creationId xmlns:a16="http://schemas.microsoft.com/office/drawing/2014/main" id="{E4341623-ED2D-4E29-9E99-815E3BB3A1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02695" y="4901184"/>
              <a:ext cx="1158239" cy="944880"/>
            </a:xfrm>
            <a:prstGeom prst="rect">
              <a:avLst/>
            </a:prstGeom>
          </p:spPr>
        </p:pic>
        <p:sp>
          <p:nvSpPr>
            <p:cNvPr id="45" name="object 51">
              <a:extLst>
                <a:ext uri="{FF2B5EF4-FFF2-40B4-BE49-F238E27FC236}">
                  <a16:creationId xmlns:a16="http://schemas.microsoft.com/office/drawing/2014/main" id="{00554898-B0C9-4A01-A2DF-A53DBE7F46E1}"/>
                </a:ext>
              </a:extLst>
            </p:cNvPr>
            <p:cNvSpPr/>
            <p:nvPr/>
          </p:nvSpPr>
          <p:spPr>
            <a:xfrm>
              <a:off x="10902695" y="4901184"/>
              <a:ext cx="1158240" cy="944880"/>
            </a:xfrm>
            <a:custGeom>
              <a:avLst/>
              <a:gdLst/>
              <a:ahLst/>
              <a:cxnLst/>
              <a:rect l="l" t="t" r="r" b="b"/>
              <a:pathLst>
                <a:path w="1158240" h="944879">
                  <a:moveTo>
                    <a:pt x="0" y="472440"/>
                  </a:moveTo>
                  <a:lnTo>
                    <a:pt x="2367" y="429428"/>
                  </a:lnTo>
                  <a:lnTo>
                    <a:pt x="9332" y="387501"/>
                  </a:lnTo>
                  <a:lnTo>
                    <a:pt x="20690" y="346824"/>
                  </a:lnTo>
                  <a:lnTo>
                    <a:pt x="36237" y="307564"/>
                  </a:lnTo>
                  <a:lnTo>
                    <a:pt x="55768" y="269888"/>
                  </a:lnTo>
                  <a:lnTo>
                    <a:pt x="79078" y="233962"/>
                  </a:lnTo>
                  <a:lnTo>
                    <a:pt x="105963" y="199952"/>
                  </a:lnTo>
                  <a:lnTo>
                    <a:pt x="136219" y="168026"/>
                  </a:lnTo>
                  <a:lnTo>
                    <a:pt x="169640" y="138350"/>
                  </a:lnTo>
                  <a:lnTo>
                    <a:pt x="206022" y="111091"/>
                  </a:lnTo>
                  <a:lnTo>
                    <a:pt x="245160" y="86414"/>
                  </a:lnTo>
                  <a:lnTo>
                    <a:pt x="286850" y="64487"/>
                  </a:lnTo>
                  <a:lnTo>
                    <a:pt x="330887" y="45477"/>
                  </a:lnTo>
                  <a:lnTo>
                    <a:pt x="377067" y="29549"/>
                  </a:lnTo>
                  <a:lnTo>
                    <a:pt x="425185" y="16871"/>
                  </a:lnTo>
                  <a:lnTo>
                    <a:pt x="475036" y="7609"/>
                  </a:lnTo>
                  <a:lnTo>
                    <a:pt x="526416" y="1930"/>
                  </a:lnTo>
                  <a:lnTo>
                    <a:pt x="579120" y="0"/>
                  </a:lnTo>
                  <a:lnTo>
                    <a:pt x="631823" y="1930"/>
                  </a:lnTo>
                  <a:lnTo>
                    <a:pt x="683203" y="7609"/>
                  </a:lnTo>
                  <a:lnTo>
                    <a:pt x="733054" y="16871"/>
                  </a:lnTo>
                  <a:lnTo>
                    <a:pt x="781172" y="29549"/>
                  </a:lnTo>
                  <a:lnTo>
                    <a:pt x="827352" y="45477"/>
                  </a:lnTo>
                  <a:lnTo>
                    <a:pt x="871389" y="64487"/>
                  </a:lnTo>
                  <a:lnTo>
                    <a:pt x="913079" y="86414"/>
                  </a:lnTo>
                  <a:lnTo>
                    <a:pt x="952217" y="111091"/>
                  </a:lnTo>
                  <a:lnTo>
                    <a:pt x="988599" y="138350"/>
                  </a:lnTo>
                  <a:lnTo>
                    <a:pt x="1022020" y="168026"/>
                  </a:lnTo>
                  <a:lnTo>
                    <a:pt x="1052276" y="199952"/>
                  </a:lnTo>
                  <a:lnTo>
                    <a:pt x="1079161" y="233962"/>
                  </a:lnTo>
                  <a:lnTo>
                    <a:pt x="1102471" y="269888"/>
                  </a:lnTo>
                  <a:lnTo>
                    <a:pt x="1122002" y="307564"/>
                  </a:lnTo>
                  <a:lnTo>
                    <a:pt x="1137549" y="346824"/>
                  </a:lnTo>
                  <a:lnTo>
                    <a:pt x="1148907" y="387501"/>
                  </a:lnTo>
                  <a:lnTo>
                    <a:pt x="1155872" y="429428"/>
                  </a:lnTo>
                  <a:lnTo>
                    <a:pt x="1158239" y="472440"/>
                  </a:lnTo>
                  <a:lnTo>
                    <a:pt x="1155872" y="515441"/>
                  </a:lnTo>
                  <a:lnTo>
                    <a:pt x="1148907" y="557361"/>
                  </a:lnTo>
                  <a:lnTo>
                    <a:pt x="1137549" y="598033"/>
                  </a:lnTo>
                  <a:lnTo>
                    <a:pt x="1122002" y="637289"/>
                  </a:lnTo>
                  <a:lnTo>
                    <a:pt x="1102471" y="674964"/>
                  </a:lnTo>
                  <a:lnTo>
                    <a:pt x="1079161" y="710889"/>
                  </a:lnTo>
                  <a:lnTo>
                    <a:pt x="1052276" y="744899"/>
                  </a:lnTo>
                  <a:lnTo>
                    <a:pt x="1022020" y="776827"/>
                  </a:lnTo>
                  <a:lnTo>
                    <a:pt x="988599" y="806505"/>
                  </a:lnTo>
                  <a:lnTo>
                    <a:pt x="952217" y="833768"/>
                  </a:lnTo>
                  <a:lnTo>
                    <a:pt x="913079" y="858447"/>
                  </a:lnTo>
                  <a:lnTo>
                    <a:pt x="871389" y="880378"/>
                  </a:lnTo>
                  <a:lnTo>
                    <a:pt x="827352" y="899392"/>
                  </a:lnTo>
                  <a:lnTo>
                    <a:pt x="781172" y="915322"/>
                  </a:lnTo>
                  <a:lnTo>
                    <a:pt x="733054" y="928003"/>
                  </a:lnTo>
                  <a:lnTo>
                    <a:pt x="683203" y="937268"/>
                  </a:lnTo>
                  <a:lnTo>
                    <a:pt x="631823" y="942949"/>
                  </a:lnTo>
                  <a:lnTo>
                    <a:pt x="579120" y="944880"/>
                  </a:lnTo>
                  <a:lnTo>
                    <a:pt x="526416" y="942949"/>
                  </a:lnTo>
                  <a:lnTo>
                    <a:pt x="475036" y="937268"/>
                  </a:lnTo>
                  <a:lnTo>
                    <a:pt x="425185" y="928003"/>
                  </a:lnTo>
                  <a:lnTo>
                    <a:pt x="377067" y="915322"/>
                  </a:lnTo>
                  <a:lnTo>
                    <a:pt x="330887" y="899392"/>
                  </a:lnTo>
                  <a:lnTo>
                    <a:pt x="286850" y="880378"/>
                  </a:lnTo>
                  <a:lnTo>
                    <a:pt x="245160" y="858447"/>
                  </a:lnTo>
                  <a:lnTo>
                    <a:pt x="206022" y="833768"/>
                  </a:lnTo>
                  <a:lnTo>
                    <a:pt x="169640" y="806505"/>
                  </a:lnTo>
                  <a:lnTo>
                    <a:pt x="136219" y="776827"/>
                  </a:lnTo>
                  <a:lnTo>
                    <a:pt x="105963" y="744899"/>
                  </a:lnTo>
                  <a:lnTo>
                    <a:pt x="79078" y="710889"/>
                  </a:lnTo>
                  <a:lnTo>
                    <a:pt x="55768" y="674964"/>
                  </a:lnTo>
                  <a:lnTo>
                    <a:pt x="36237" y="637289"/>
                  </a:lnTo>
                  <a:lnTo>
                    <a:pt x="20690" y="598033"/>
                  </a:lnTo>
                  <a:lnTo>
                    <a:pt x="9332" y="557361"/>
                  </a:lnTo>
                  <a:lnTo>
                    <a:pt x="2367" y="515441"/>
                  </a:lnTo>
                  <a:lnTo>
                    <a:pt x="0" y="472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52">
            <a:extLst>
              <a:ext uri="{FF2B5EF4-FFF2-40B4-BE49-F238E27FC236}">
                <a16:creationId xmlns:a16="http://schemas.microsoft.com/office/drawing/2014/main" id="{39B787DE-8951-4AB0-9D87-41D586A152E1}"/>
              </a:ext>
            </a:extLst>
          </p:cNvPr>
          <p:cNvSpPr txBox="1"/>
          <p:nvPr/>
        </p:nvSpPr>
        <p:spPr>
          <a:xfrm>
            <a:off x="11005311" y="6061837"/>
            <a:ext cx="84391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35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5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7" name="object 53">
            <a:extLst>
              <a:ext uri="{FF2B5EF4-FFF2-40B4-BE49-F238E27FC236}">
                <a16:creationId xmlns:a16="http://schemas.microsoft.com/office/drawing/2014/main" id="{91B5E7C5-D4FC-4BC7-841B-521F624F0736}"/>
              </a:ext>
            </a:extLst>
          </p:cNvPr>
          <p:cNvGrpSpPr/>
          <p:nvPr/>
        </p:nvGrpSpPr>
        <p:grpSpPr>
          <a:xfrm>
            <a:off x="7693659" y="5602732"/>
            <a:ext cx="1101090" cy="833119"/>
            <a:chOff x="7750809" y="4791202"/>
            <a:chExt cx="1101090" cy="833119"/>
          </a:xfrm>
        </p:grpSpPr>
        <p:pic>
          <p:nvPicPr>
            <p:cNvPr id="48" name="object 54">
              <a:extLst>
                <a:ext uri="{FF2B5EF4-FFF2-40B4-BE49-F238E27FC236}">
                  <a16:creationId xmlns:a16="http://schemas.microsoft.com/office/drawing/2014/main" id="{A63AFFB2-0856-4431-86B5-8C5BDD5CF2C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7159" y="4797552"/>
              <a:ext cx="1088136" cy="819912"/>
            </a:xfrm>
            <a:prstGeom prst="rect">
              <a:avLst/>
            </a:prstGeom>
          </p:spPr>
        </p:pic>
        <p:sp>
          <p:nvSpPr>
            <p:cNvPr id="49" name="object 55">
              <a:extLst>
                <a:ext uri="{FF2B5EF4-FFF2-40B4-BE49-F238E27FC236}">
                  <a16:creationId xmlns:a16="http://schemas.microsoft.com/office/drawing/2014/main" id="{FECDBE96-862C-438B-B599-83337922C4FF}"/>
                </a:ext>
              </a:extLst>
            </p:cNvPr>
            <p:cNvSpPr/>
            <p:nvPr/>
          </p:nvSpPr>
          <p:spPr>
            <a:xfrm>
              <a:off x="7757159" y="4797552"/>
              <a:ext cx="1088390" cy="820419"/>
            </a:xfrm>
            <a:custGeom>
              <a:avLst/>
              <a:gdLst/>
              <a:ahLst/>
              <a:cxnLst/>
              <a:rect l="l" t="t" r="r" b="b"/>
              <a:pathLst>
                <a:path w="1088390" h="820420">
                  <a:moveTo>
                    <a:pt x="0" y="409956"/>
                  </a:moveTo>
                  <a:lnTo>
                    <a:pt x="2808" y="368035"/>
                  </a:lnTo>
                  <a:lnTo>
                    <a:pt x="11053" y="327327"/>
                  </a:lnTo>
                  <a:lnTo>
                    <a:pt x="24460" y="288037"/>
                  </a:lnTo>
                  <a:lnTo>
                    <a:pt x="42755" y="250370"/>
                  </a:lnTo>
                  <a:lnTo>
                    <a:pt x="65665" y="214533"/>
                  </a:lnTo>
                  <a:lnTo>
                    <a:pt x="92917" y="180733"/>
                  </a:lnTo>
                  <a:lnTo>
                    <a:pt x="124238" y="149174"/>
                  </a:lnTo>
                  <a:lnTo>
                    <a:pt x="159353" y="120062"/>
                  </a:lnTo>
                  <a:lnTo>
                    <a:pt x="197989" y="93604"/>
                  </a:lnTo>
                  <a:lnTo>
                    <a:pt x="239873" y="70006"/>
                  </a:lnTo>
                  <a:lnTo>
                    <a:pt x="284732" y="49473"/>
                  </a:lnTo>
                  <a:lnTo>
                    <a:pt x="332291" y="32212"/>
                  </a:lnTo>
                  <a:lnTo>
                    <a:pt x="382278" y="18428"/>
                  </a:lnTo>
                  <a:lnTo>
                    <a:pt x="434418" y="8327"/>
                  </a:lnTo>
                  <a:lnTo>
                    <a:pt x="488439" y="2116"/>
                  </a:lnTo>
                  <a:lnTo>
                    <a:pt x="544068" y="0"/>
                  </a:lnTo>
                  <a:lnTo>
                    <a:pt x="599696" y="2116"/>
                  </a:lnTo>
                  <a:lnTo>
                    <a:pt x="653717" y="8327"/>
                  </a:lnTo>
                  <a:lnTo>
                    <a:pt x="705857" y="18428"/>
                  </a:lnTo>
                  <a:lnTo>
                    <a:pt x="755844" y="32212"/>
                  </a:lnTo>
                  <a:lnTo>
                    <a:pt x="803403" y="49473"/>
                  </a:lnTo>
                  <a:lnTo>
                    <a:pt x="848262" y="70006"/>
                  </a:lnTo>
                  <a:lnTo>
                    <a:pt x="890146" y="93604"/>
                  </a:lnTo>
                  <a:lnTo>
                    <a:pt x="928782" y="120062"/>
                  </a:lnTo>
                  <a:lnTo>
                    <a:pt x="963897" y="149174"/>
                  </a:lnTo>
                  <a:lnTo>
                    <a:pt x="995218" y="180733"/>
                  </a:lnTo>
                  <a:lnTo>
                    <a:pt x="1022470" y="214533"/>
                  </a:lnTo>
                  <a:lnTo>
                    <a:pt x="1045380" y="250370"/>
                  </a:lnTo>
                  <a:lnTo>
                    <a:pt x="1063675" y="288037"/>
                  </a:lnTo>
                  <a:lnTo>
                    <a:pt x="1077082" y="327327"/>
                  </a:lnTo>
                  <a:lnTo>
                    <a:pt x="1085327" y="368035"/>
                  </a:lnTo>
                  <a:lnTo>
                    <a:pt x="1088136" y="409956"/>
                  </a:lnTo>
                  <a:lnTo>
                    <a:pt x="1085327" y="451876"/>
                  </a:lnTo>
                  <a:lnTo>
                    <a:pt x="1077082" y="492584"/>
                  </a:lnTo>
                  <a:lnTo>
                    <a:pt x="1063675" y="531874"/>
                  </a:lnTo>
                  <a:lnTo>
                    <a:pt x="1045380" y="569541"/>
                  </a:lnTo>
                  <a:lnTo>
                    <a:pt x="1022470" y="605378"/>
                  </a:lnTo>
                  <a:lnTo>
                    <a:pt x="995218" y="639178"/>
                  </a:lnTo>
                  <a:lnTo>
                    <a:pt x="963897" y="670737"/>
                  </a:lnTo>
                  <a:lnTo>
                    <a:pt x="928782" y="699849"/>
                  </a:lnTo>
                  <a:lnTo>
                    <a:pt x="890146" y="726307"/>
                  </a:lnTo>
                  <a:lnTo>
                    <a:pt x="848262" y="749905"/>
                  </a:lnTo>
                  <a:lnTo>
                    <a:pt x="803403" y="770438"/>
                  </a:lnTo>
                  <a:lnTo>
                    <a:pt x="755844" y="787699"/>
                  </a:lnTo>
                  <a:lnTo>
                    <a:pt x="705857" y="801483"/>
                  </a:lnTo>
                  <a:lnTo>
                    <a:pt x="653717" y="811584"/>
                  </a:lnTo>
                  <a:lnTo>
                    <a:pt x="599696" y="817795"/>
                  </a:lnTo>
                  <a:lnTo>
                    <a:pt x="544068" y="819912"/>
                  </a:lnTo>
                  <a:lnTo>
                    <a:pt x="488439" y="817795"/>
                  </a:lnTo>
                  <a:lnTo>
                    <a:pt x="434418" y="811584"/>
                  </a:lnTo>
                  <a:lnTo>
                    <a:pt x="382278" y="801483"/>
                  </a:lnTo>
                  <a:lnTo>
                    <a:pt x="332291" y="787699"/>
                  </a:lnTo>
                  <a:lnTo>
                    <a:pt x="284732" y="770438"/>
                  </a:lnTo>
                  <a:lnTo>
                    <a:pt x="239873" y="749905"/>
                  </a:lnTo>
                  <a:lnTo>
                    <a:pt x="197989" y="726307"/>
                  </a:lnTo>
                  <a:lnTo>
                    <a:pt x="159353" y="699849"/>
                  </a:lnTo>
                  <a:lnTo>
                    <a:pt x="124238" y="670737"/>
                  </a:lnTo>
                  <a:lnTo>
                    <a:pt x="92917" y="639178"/>
                  </a:lnTo>
                  <a:lnTo>
                    <a:pt x="65665" y="605378"/>
                  </a:lnTo>
                  <a:lnTo>
                    <a:pt x="42755" y="569541"/>
                  </a:lnTo>
                  <a:lnTo>
                    <a:pt x="24460" y="531874"/>
                  </a:lnTo>
                  <a:lnTo>
                    <a:pt x="11053" y="492584"/>
                  </a:lnTo>
                  <a:lnTo>
                    <a:pt x="2808" y="451876"/>
                  </a:lnTo>
                  <a:lnTo>
                    <a:pt x="0" y="4099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6">
            <a:extLst>
              <a:ext uri="{FF2B5EF4-FFF2-40B4-BE49-F238E27FC236}">
                <a16:creationId xmlns:a16="http://schemas.microsoft.com/office/drawing/2014/main" id="{FE592AC1-FBF0-4914-A2C3-4E10567AD1B4}"/>
              </a:ext>
            </a:extLst>
          </p:cNvPr>
          <p:cNvSpPr txBox="1"/>
          <p:nvPr/>
        </p:nvSpPr>
        <p:spPr>
          <a:xfrm>
            <a:off x="7861681" y="5910326"/>
            <a:ext cx="76835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Psicosocial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1" name="object 59">
            <a:extLst>
              <a:ext uri="{FF2B5EF4-FFF2-40B4-BE49-F238E27FC236}">
                <a16:creationId xmlns:a16="http://schemas.microsoft.com/office/drawing/2014/main" id="{5A6144E5-9E06-4E8A-A576-1CA61BD5551F}"/>
              </a:ext>
            </a:extLst>
          </p:cNvPr>
          <p:cNvSpPr/>
          <p:nvPr/>
        </p:nvSpPr>
        <p:spPr>
          <a:xfrm>
            <a:off x="6435090" y="4719065"/>
            <a:ext cx="1377950" cy="1414780"/>
          </a:xfrm>
          <a:custGeom>
            <a:avLst/>
            <a:gdLst/>
            <a:ahLst/>
            <a:cxnLst/>
            <a:rect l="l" t="t" r="r" b="b"/>
            <a:pathLst>
              <a:path w="1377950" h="1414779">
                <a:moveTo>
                  <a:pt x="688848" y="0"/>
                </a:moveTo>
                <a:lnTo>
                  <a:pt x="641679" y="1631"/>
                </a:lnTo>
                <a:lnTo>
                  <a:pt x="595364" y="6455"/>
                </a:lnTo>
                <a:lnTo>
                  <a:pt x="550006" y="14367"/>
                </a:lnTo>
                <a:lnTo>
                  <a:pt x="505706" y="25260"/>
                </a:lnTo>
                <a:lnTo>
                  <a:pt x="462569" y="39030"/>
                </a:lnTo>
                <a:lnTo>
                  <a:pt x="420695" y="55572"/>
                </a:lnTo>
                <a:lnTo>
                  <a:pt x="380188" y="74779"/>
                </a:lnTo>
                <a:lnTo>
                  <a:pt x="341150" y="96548"/>
                </a:lnTo>
                <a:lnTo>
                  <a:pt x="303683" y="120771"/>
                </a:lnTo>
                <a:lnTo>
                  <a:pt x="267891" y="147345"/>
                </a:lnTo>
                <a:lnTo>
                  <a:pt x="233875" y="176163"/>
                </a:lnTo>
                <a:lnTo>
                  <a:pt x="201739" y="207121"/>
                </a:lnTo>
                <a:lnTo>
                  <a:pt x="171584" y="240112"/>
                </a:lnTo>
                <a:lnTo>
                  <a:pt x="143514" y="275032"/>
                </a:lnTo>
                <a:lnTo>
                  <a:pt x="117630" y="311776"/>
                </a:lnTo>
                <a:lnTo>
                  <a:pt x="94036" y="350237"/>
                </a:lnTo>
                <a:lnTo>
                  <a:pt x="72833" y="390311"/>
                </a:lnTo>
                <a:lnTo>
                  <a:pt x="54125" y="431893"/>
                </a:lnTo>
                <a:lnTo>
                  <a:pt x="38014" y="474876"/>
                </a:lnTo>
                <a:lnTo>
                  <a:pt x="24602" y="519156"/>
                </a:lnTo>
                <a:lnTo>
                  <a:pt x="13992" y="564627"/>
                </a:lnTo>
                <a:lnTo>
                  <a:pt x="6287" y="611185"/>
                </a:lnTo>
                <a:lnTo>
                  <a:pt x="1588" y="658722"/>
                </a:lnTo>
                <a:lnTo>
                  <a:pt x="0" y="707136"/>
                </a:lnTo>
                <a:lnTo>
                  <a:pt x="1588" y="755549"/>
                </a:lnTo>
                <a:lnTo>
                  <a:pt x="6287" y="803086"/>
                </a:lnTo>
                <a:lnTo>
                  <a:pt x="13992" y="849644"/>
                </a:lnTo>
                <a:lnTo>
                  <a:pt x="24602" y="895115"/>
                </a:lnTo>
                <a:lnTo>
                  <a:pt x="38014" y="939395"/>
                </a:lnTo>
                <a:lnTo>
                  <a:pt x="54125" y="982378"/>
                </a:lnTo>
                <a:lnTo>
                  <a:pt x="72833" y="1023960"/>
                </a:lnTo>
                <a:lnTo>
                  <a:pt x="94036" y="1064034"/>
                </a:lnTo>
                <a:lnTo>
                  <a:pt x="117630" y="1102495"/>
                </a:lnTo>
                <a:lnTo>
                  <a:pt x="143514" y="1139239"/>
                </a:lnTo>
                <a:lnTo>
                  <a:pt x="171584" y="1174159"/>
                </a:lnTo>
                <a:lnTo>
                  <a:pt x="201739" y="1207150"/>
                </a:lnTo>
                <a:lnTo>
                  <a:pt x="233875" y="1238108"/>
                </a:lnTo>
                <a:lnTo>
                  <a:pt x="267891" y="1266926"/>
                </a:lnTo>
                <a:lnTo>
                  <a:pt x="303683" y="1293500"/>
                </a:lnTo>
                <a:lnTo>
                  <a:pt x="341150" y="1317723"/>
                </a:lnTo>
                <a:lnTo>
                  <a:pt x="380188" y="1339492"/>
                </a:lnTo>
                <a:lnTo>
                  <a:pt x="420695" y="1358699"/>
                </a:lnTo>
                <a:lnTo>
                  <a:pt x="462569" y="1375241"/>
                </a:lnTo>
                <a:lnTo>
                  <a:pt x="505706" y="1389011"/>
                </a:lnTo>
                <a:lnTo>
                  <a:pt x="550006" y="1399904"/>
                </a:lnTo>
                <a:lnTo>
                  <a:pt x="595364" y="1407816"/>
                </a:lnTo>
                <a:lnTo>
                  <a:pt x="641679" y="1412640"/>
                </a:lnTo>
                <a:lnTo>
                  <a:pt x="688848" y="1414272"/>
                </a:lnTo>
                <a:lnTo>
                  <a:pt x="736016" y="1412640"/>
                </a:lnTo>
                <a:lnTo>
                  <a:pt x="782331" y="1407816"/>
                </a:lnTo>
                <a:lnTo>
                  <a:pt x="827689" y="1399904"/>
                </a:lnTo>
                <a:lnTo>
                  <a:pt x="871989" y="1389011"/>
                </a:lnTo>
                <a:lnTo>
                  <a:pt x="915126" y="1375241"/>
                </a:lnTo>
                <a:lnTo>
                  <a:pt x="957000" y="1358699"/>
                </a:lnTo>
                <a:lnTo>
                  <a:pt x="997507" y="1339492"/>
                </a:lnTo>
                <a:lnTo>
                  <a:pt x="1036545" y="1317723"/>
                </a:lnTo>
                <a:lnTo>
                  <a:pt x="1074012" y="1293500"/>
                </a:lnTo>
                <a:lnTo>
                  <a:pt x="1109804" y="1266926"/>
                </a:lnTo>
                <a:lnTo>
                  <a:pt x="1143820" y="1238108"/>
                </a:lnTo>
                <a:lnTo>
                  <a:pt x="1175956" y="1207150"/>
                </a:lnTo>
                <a:lnTo>
                  <a:pt x="1206111" y="1174159"/>
                </a:lnTo>
                <a:lnTo>
                  <a:pt x="1234181" y="1139239"/>
                </a:lnTo>
                <a:lnTo>
                  <a:pt x="1260065" y="1102495"/>
                </a:lnTo>
                <a:lnTo>
                  <a:pt x="1283659" y="1064034"/>
                </a:lnTo>
                <a:lnTo>
                  <a:pt x="1304862" y="1023960"/>
                </a:lnTo>
                <a:lnTo>
                  <a:pt x="1323570" y="982378"/>
                </a:lnTo>
                <a:lnTo>
                  <a:pt x="1339681" y="939395"/>
                </a:lnTo>
                <a:lnTo>
                  <a:pt x="1353093" y="895115"/>
                </a:lnTo>
                <a:lnTo>
                  <a:pt x="1363703" y="849644"/>
                </a:lnTo>
                <a:lnTo>
                  <a:pt x="1371408" y="803086"/>
                </a:lnTo>
                <a:lnTo>
                  <a:pt x="1376107" y="755549"/>
                </a:lnTo>
                <a:lnTo>
                  <a:pt x="1377695" y="707136"/>
                </a:lnTo>
                <a:lnTo>
                  <a:pt x="1376107" y="658722"/>
                </a:lnTo>
                <a:lnTo>
                  <a:pt x="1371408" y="611185"/>
                </a:lnTo>
                <a:lnTo>
                  <a:pt x="1363703" y="564627"/>
                </a:lnTo>
                <a:lnTo>
                  <a:pt x="1353093" y="519156"/>
                </a:lnTo>
                <a:lnTo>
                  <a:pt x="1339681" y="474876"/>
                </a:lnTo>
                <a:lnTo>
                  <a:pt x="1323570" y="431893"/>
                </a:lnTo>
                <a:lnTo>
                  <a:pt x="1304862" y="390311"/>
                </a:lnTo>
                <a:lnTo>
                  <a:pt x="1283659" y="350237"/>
                </a:lnTo>
                <a:lnTo>
                  <a:pt x="1260065" y="311776"/>
                </a:lnTo>
                <a:lnTo>
                  <a:pt x="1234181" y="275032"/>
                </a:lnTo>
                <a:lnTo>
                  <a:pt x="1206111" y="240112"/>
                </a:lnTo>
                <a:lnTo>
                  <a:pt x="1175956" y="207121"/>
                </a:lnTo>
                <a:lnTo>
                  <a:pt x="1143820" y="176163"/>
                </a:lnTo>
                <a:lnTo>
                  <a:pt x="1109804" y="147345"/>
                </a:lnTo>
                <a:lnTo>
                  <a:pt x="1074012" y="120771"/>
                </a:lnTo>
                <a:lnTo>
                  <a:pt x="1036545" y="96548"/>
                </a:lnTo>
                <a:lnTo>
                  <a:pt x="997507" y="74779"/>
                </a:lnTo>
                <a:lnTo>
                  <a:pt x="957000" y="55572"/>
                </a:lnTo>
                <a:lnTo>
                  <a:pt x="915126" y="39030"/>
                </a:lnTo>
                <a:lnTo>
                  <a:pt x="871989" y="25260"/>
                </a:lnTo>
                <a:lnTo>
                  <a:pt x="827689" y="14367"/>
                </a:lnTo>
                <a:lnTo>
                  <a:pt x="782331" y="6455"/>
                </a:lnTo>
                <a:lnTo>
                  <a:pt x="736016" y="1631"/>
                </a:lnTo>
                <a:lnTo>
                  <a:pt x="688848" y="0"/>
                </a:lnTo>
                <a:close/>
              </a:path>
            </a:pathLst>
          </a:custGeom>
          <a:solidFill>
            <a:srgbClr val="4471C4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62">
            <a:extLst>
              <a:ext uri="{FF2B5EF4-FFF2-40B4-BE49-F238E27FC236}">
                <a16:creationId xmlns:a16="http://schemas.microsoft.com/office/drawing/2014/main" id="{0176C6E5-89F9-4C30-933D-085B369D9987}"/>
              </a:ext>
            </a:extLst>
          </p:cNvPr>
          <p:cNvSpPr/>
          <p:nvPr/>
        </p:nvSpPr>
        <p:spPr>
          <a:xfrm>
            <a:off x="445046" y="4820554"/>
            <a:ext cx="3301365" cy="1486535"/>
          </a:xfrm>
          <a:custGeom>
            <a:avLst/>
            <a:gdLst/>
            <a:ahLst/>
            <a:cxnLst/>
            <a:rect l="l" t="t" r="r" b="b"/>
            <a:pathLst>
              <a:path w="3301365" h="1486535">
                <a:moveTo>
                  <a:pt x="14439" y="21955"/>
                </a:moveTo>
                <a:lnTo>
                  <a:pt x="49561" y="17822"/>
                </a:lnTo>
                <a:lnTo>
                  <a:pt x="87299" y="15827"/>
                </a:lnTo>
                <a:lnTo>
                  <a:pt x="127630" y="15576"/>
                </a:lnTo>
                <a:lnTo>
                  <a:pt x="170531" y="16673"/>
                </a:lnTo>
                <a:lnTo>
                  <a:pt x="215979" y="18722"/>
                </a:lnTo>
                <a:lnTo>
                  <a:pt x="263952" y="21328"/>
                </a:lnTo>
                <a:lnTo>
                  <a:pt x="314427" y="24096"/>
                </a:lnTo>
                <a:lnTo>
                  <a:pt x="367381" y="26630"/>
                </a:lnTo>
                <a:lnTo>
                  <a:pt x="422792" y="28535"/>
                </a:lnTo>
                <a:lnTo>
                  <a:pt x="480635" y="29415"/>
                </a:lnTo>
                <a:lnTo>
                  <a:pt x="540890" y="28875"/>
                </a:lnTo>
                <a:lnTo>
                  <a:pt x="603533" y="26520"/>
                </a:lnTo>
                <a:lnTo>
                  <a:pt x="668540" y="21955"/>
                </a:lnTo>
                <a:lnTo>
                  <a:pt x="728681" y="16834"/>
                </a:lnTo>
                <a:lnTo>
                  <a:pt x="786359" y="12284"/>
                </a:lnTo>
                <a:lnTo>
                  <a:pt x="841852" y="8360"/>
                </a:lnTo>
                <a:lnTo>
                  <a:pt x="895441" y="5115"/>
                </a:lnTo>
                <a:lnTo>
                  <a:pt x="947405" y="2604"/>
                </a:lnTo>
                <a:lnTo>
                  <a:pt x="998023" y="881"/>
                </a:lnTo>
                <a:lnTo>
                  <a:pt x="1047575" y="0"/>
                </a:lnTo>
                <a:lnTo>
                  <a:pt x="1096340" y="14"/>
                </a:lnTo>
                <a:lnTo>
                  <a:pt x="1144599" y="979"/>
                </a:lnTo>
                <a:lnTo>
                  <a:pt x="1192630" y="2949"/>
                </a:lnTo>
                <a:lnTo>
                  <a:pt x="1240714" y="5977"/>
                </a:lnTo>
                <a:lnTo>
                  <a:pt x="1289129" y="10118"/>
                </a:lnTo>
                <a:lnTo>
                  <a:pt x="1338155" y="15426"/>
                </a:lnTo>
                <a:lnTo>
                  <a:pt x="1388071" y="21955"/>
                </a:lnTo>
                <a:lnTo>
                  <a:pt x="1442093" y="28075"/>
                </a:lnTo>
                <a:lnTo>
                  <a:pt x="1495535" y="31351"/>
                </a:lnTo>
                <a:lnTo>
                  <a:pt x="1548388" y="32282"/>
                </a:lnTo>
                <a:lnTo>
                  <a:pt x="1600640" y="31363"/>
                </a:lnTo>
                <a:lnTo>
                  <a:pt x="1652282" y="29093"/>
                </a:lnTo>
                <a:lnTo>
                  <a:pt x="1703301" y="25968"/>
                </a:lnTo>
                <a:lnTo>
                  <a:pt x="1753688" y="22486"/>
                </a:lnTo>
                <a:lnTo>
                  <a:pt x="1803431" y="19145"/>
                </a:lnTo>
                <a:lnTo>
                  <a:pt x="1852521" y="16442"/>
                </a:lnTo>
                <a:lnTo>
                  <a:pt x="1900945" y="14874"/>
                </a:lnTo>
                <a:lnTo>
                  <a:pt x="1948694" y="14938"/>
                </a:lnTo>
                <a:lnTo>
                  <a:pt x="1995756" y="17133"/>
                </a:lnTo>
                <a:lnTo>
                  <a:pt x="2042121" y="21955"/>
                </a:lnTo>
                <a:lnTo>
                  <a:pt x="2089943" y="27619"/>
                </a:lnTo>
                <a:lnTo>
                  <a:pt x="2140891" y="32061"/>
                </a:lnTo>
                <a:lnTo>
                  <a:pt x="2194225" y="35356"/>
                </a:lnTo>
                <a:lnTo>
                  <a:pt x="2249206" y="37581"/>
                </a:lnTo>
                <a:lnTo>
                  <a:pt x="2305097" y="38811"/>
                </a:lnTo>
                <a:lnTo>
                  <a:pt x="2361158" y="39122"/>
                </a:lnTo>
                <a:lnTo>
                  <a:pt x="2416651" y="38590"/>
                </a:lnTo>
                <a:lnTo>
                  <a:pt x="2470836" y="37292"/>
                </a:lnTo>
                <a:lnTo>
                  <a:pt x="2522976" y="35302"/>
                </a:lnTo>
                <a:lnTo>
                  <a:pt x="2572331" y="32698"/>
                </a:lnTo>
                <a:lnTo>
                  <a:pt x="2618162" y="29555"/>
                </a:lnTo>
                <a:lnTo>
                  <a:pt x="2659731" y="25948"/>
                </a:lnTo>
                <a:lnTo>
                  <a:pt x="2696298" y="21955"/>
                </a:lnTo>
                <a:lnTo>
                  <a:pt x="2734225" y="17822"/>
                </a:lnTo>
                <a:lnTo>
                  <a:pt x="2774633" y="14440"/>
                </a:lnTo>
                <a:lnTo>
                  <a:pt x="2817385" y="11810"/>
                </a:lnTo>
                <a:lnTo>
                  <a:pt x="2862344" y="9932"/>
                </a:lnTo>
                <a:lnTo>
                  <a:pt x="2909372" y="8805"/>
                </a:lnTo>
                <a:lnTo>
                  <a:pt x="2958331" y="8429"/>
                </a:lnTo>
                <a:lnTo>
                  <a:pt x="3009084" y="8805"/>
                </a:lnTo>
                <a:lnTo>
                  <a:pt x="3061494" y="9932"/>
                </a:lnTo>
                <a:lnTo>
                  <a:pt x="3115422" y="11810"/>
                </a:lnTo>
                <a:lnTo>
                  <a:pt x="3170732" y="14440"/>
                </a:lnTo>
                <a:lnTo>
                  <a:pt x="3227285" y="17822"/>
                </a:lnTo>
                <a:lnTo>
                  <a:pt x="3284943" y="21955"/>
                </a:lnTo>
                <a:lnTo>
                  <a:pt x="3290200" y="77238"/>
                </a:lnTo>
                <a:lnTo>
                  <a:pt x="3294490" y="125635"/>
                </a:lnTo>
                <a:lnTo>
                  <a:pt x="3297737" y="169160"/>
                </a:lnTo>
                <a:lnTo>
                  <a:pt x="3299866" y="209827"/>
                </a:lnTo>
                <a:lnTo>
                  <a:pt x="3300803" y="249650"/>
                </a:lnTo>
                <a:lnTo>
                  <a:pt x="3300470" y="290642"/>
                </a:lnTo>
                <a:lnTo>
                  <a:pt x="3298793" y="334818"/>
                </a:lnTo>
                <a:lnTo>
                  <a:pt x="3295697" y="384191"/>
                </a:lnTo>
                <a:lnTo>
                  <a:pt x="3291105" y="440776"/>
                </a:lnTo>
                <a:lnTo>
                  <a:pt x="3284943" y="506587"/>
                </a:lnTo>
                <a:lnTo>
                  <a:pt x="3278505" y="578624"/>
                </a:lnTo>
                <a:lnTo>
                  <a:pt x="3274458" y="638651"/>
                </a:lnTo>
                <a:lnTo>
                  <a:pt x="3272469" y="689518"/>
                </a:lnTo>
                <a:lnTo>
                  <a:pt x="3272202" y="734080"/>
                </a:lnTo>
                <a:lnTo>
                  <a:pt x="3273320" y="775188"/>
                </a:lnTo>
                <a:lnTo>
                  <a:pt x="3275489" y="815695"/>
                </a:lnTo>
                <a:lnTo>
                  <a:pt x="3278373" y="858454"/>
                </a:lnTo>
                <a:lnTo>
                  <a:pt x="3281636" y="906316"/>
                </a:lnTo>
                <a:lnTo>
                  <a:pt x="3284943" y="962136"/>
                </a:lnTo>
                <a:lnTo>
                  <a:pt x="3287625" y="1015926"/>
                </a:lnTo>
                <a:lnTo>
                  <a:pt x="3289845" y="1068195"/>
                </a:lnTo>
                <a:lnTo>
                  <a:pt x="3291552" y="1119312"/>
                </a:lnTo>
                <a:lnTo>
                  <a:pt x="3292698" y="1169645"/>
                </a:lnTo>
                <a:lnTo>
                  <a:pt x="3293230" y="1219565"/>
                </a:lnTo>
                <a:lnTo>
                  <a:pt x="3293100" y="1269438"/>
                </a:lnTo>
                <a:lnTo>
                  <a:pt x="3292256" y="1319635"/>
                </a:lnTo>
                <a:lnTo>
                  <a:pt x="3290649" y="1370523"/>
                </a:lnTo>
                <a:lnTo>
                  <a:pt x="3288228" y="1422472"/>
                </a:lnTo>
                <a:lnTo>
                  <a:pt x="3284943" y="1475851"/>
                </a:lnTo>
                <a:lnTo>
                  <a:pt x="3224090" y="1470452"/>
                </a:lnTo>
                <a:lnTo>
                  <a:pt x="3169452" y="1465881"/>
                </a:lnTo>
                <a:lnTo>
                  <a:pt x="3119646" y="1462221"/>
                </a:lnTo>
                <a:lnTo>
                  <a:pt x="3073286" y="1459556"/>
                </a:lnTo>
                <a:lnTo>
                  <a:pt x="3028987" y="1457971"/>
                </a:lnTo>
                <a:lnTo>
                  <a:pt x="2985366" y="1457551"/>
                </a:lnTo>
                <a:lnTo>
                  <a:pt x="2941036" y="1458378"/>
                </a:lnTo>
                <a:lnTo>
                  <a:pt x="2894613" y="1460537"/>
                </a:lnTo>
                <a:lnTo>
                  <a:pt x="2844712" y="1464113"/>
                </a:lnTo>
                <a:lnTo>
                  <a:pt x="2789949" y="1469190"/>
                </a:lnTo>
                <a:lnTo>
                  <a:pt x="2728937" y="1475851"/>
                </a:lnTo>
                <a:lnTo>
                  <a:pt x="2672981" y="1481424"/>
                </a:lnTo>
                <a:lnTo>
                  <a:pt x="2622663" y="1484688"/>
                </a:lnTo>
                <a:lnTo>
                  <a:pt x="2576668" y="1486030"/>
                </a:lnTo>
                <a:lnTo>
                  <a:pt x="2533682" y="1485841"/>
                </a:lnTo>
                <a:lnTo>
                  <a:pt x="2492389" y="1484509"/>
                </a:lnTo>
                <a:lnTo>
                  <a:pt x="2451474" y="1482423"/>
                </a:lnTo>
                <a:lnTo>
                  <a:pt x="2409623" y="1479972"/>
                </a:lnTo>
                <a:lnTo>
                  <a:pt x="2365520" y="1477544"/>
                </a:lnTo>
                <a:lnTo>
                  <a:pt x="2317850" y="1475529"/>
                </a:lnTo>
                <a:lnTo>
                  <a:pt x="2265299" y="1474316"/>
                </a:lnTo>
                <a:lnTo>
                  <a:pt x="2206552" y="1474294"/>
                </a:lnTo>
                <a:lnTo>
                  <a:pt x="2140292" y="1475851"/>
                </a:lnTo>
                <a:lnTo>
                  <a:pt x="2074467" y="1478206"/>
                </a:lnTo>
                <a:lnTo>
                  <a:pt x="2016864" y="1480287"/>
                </a:lnTo>
                <a:lnTo>
                  <a:pt x="1965929" y="1482048"/>
                </a:lnTo>
                <a:lnTo>
                  <a:pt x="1920112" y="1483442"/>
                </a:lnTo>
                <a:lnTo>
                  <a:pt x="1877860" y="1484424"/>
                </a:lnTo>
                <a:lnTo>
                  <a:pt x="1837620" y="1484947"/>
                </a:lnTo>
                <a:lnTo>
                  <a:pt x="1797840" y="1484964"/>
                </a:lnTo>
                <a:lnTo>
                  <a:pt x="1756969" y="1484430"/>
                </a:lnTo>
                <a:lnTo>
                  <a:pt x="1713453" y="1483298"/>
                </a:lnTo>
                <a:lnTo>
                  <a:pt x="1665742" y="1481522"/>
                </a:lnTo>
                <a:lnTo>
                  <a:pt x="1612281" y="1479055"/>
                </a:lnTo>
                <a:lnTo>
                  <a:pt x="1551520" y="1475851"/>
                </a:lnTo>
                <a:lnTo>
                  <a:pt x="1493447" y="1472623"/>
                </a:lnTo>
                <a:lnTo>
                  <a:pt x="1438673" y="1469620"/>
                </a:lnTo>
                <a:lnTo>
                  <a:pt x="1386652" y="1466928"/>
                </a:lnTo>
                <a:lnTo>
                  <a:pt x="1336835" y="1464632"/>
                </a:lnTo>
                <a:lnTo>
                  <a:pt x="1288677" y="1462817"/>
                </a:lnTo>
                <a:lnTo>
                  <a:pt x="1241630" y="1461568"/>
                </a:lnTo>
                <a:lnTo>
                  <a:pt x="1195147" y="1460970"/>
                </a:lnTo>
                <a:lnTo>
                  <a:pt x="1148681" y="1461110"/>
                </a:lnTo>
                <a:lnTo>
                  <a:pt x="1101686" y="1462072"/>
                </a:lnTo>
                <a:lnTo>
                  <a:pt x="1053615" y="1463942"/>
                </a:lnTo>
                <a:lnTo>
                  <a:pt x="1003919" y="1466805"/>
                </a:lnTo>
                <a:lnTo>
                  <a:pt x="952054" y="1470746"/>
                </a:lnTo>
                <a:lnTo>
                  <a:pt x="897470" y="1475851"/>
                </a:lnTo>
                <a:lnTo>
                  <a:pt x="853316" y="1479574"/>
                </a:lnTo>
                <a:lnTo>
                  <a:pt x="806859" y="1482102"/>
                </a:lnTo>
                <a:lnTo>
                  <a:pt x="758364" y="1483580"/>
                </a:lnTo>
                <a:lnTo>
                  <a:pt x="708097" y="1484154"/>
                </a:lnTo>
                <a:lnTo>
                  <a:pt x="656326" y="1483970"/>
                </a:lnTo>
                <a:lnTo>
                  <a:pt x="603314" y="1483175"/>
                </a:lnTo>
                <a:lnTo>
                  <a:pt x="549330" y="1481914"/>
                </a:lnTo>
                <a:lnTo>
                  <a:pt x="494637" y="1480334"/>
                </a:lnTo>
                <a:lnTo>
                  <a:pt x="439503" y="1478581"/>
                </a:lnTo>
                <a:lnTo>
                  <a:pt x="384193" y="1476801"/>
                </a:lnTo>
                <a:lnTo>
                  <a:pt x="328973" y="1475139"/>
                </a:lnTo>
                <a:lnTo>
                  <a:pt x="274109" y="1473743"/>
                </a:lnTo>
                <a:lnTo>
                  <a:pt x="219868" y="1472758"/>
                </a:lnTo>
                <a:lnTo>
                  <a:pt x="166514" y="1472330"/>
                </a:lnTo>
                <a:lnTo>
                  <a:pt x="114314" y="1472605"/>
                </a:lnTo>
                <a:lnTo>
                  <a:pt x="63534" y="1473730"/>
                </a:lnTo>
                <a:lnTo>
                  <a:pt x="14439" y="1475851"/>
                </a:lnTo>
                <a:lnTo>
                  <a:pt x="20174" y="1425131"/>
                </a:lnTo>
                <a:lnTo>
                  <a:pt x="24405" y="1372792"/>
                </a:lnTo>
                <a:lnTo>
                  <a:pt x="27219" y="1319628"/>
                </a:lnTo>
                <a:lnTo>
                  <a:pt x="28700" y="1266435"/>
                </a:lnTo>
                <a:lnTo>
                  <a:pt x="28936" y="1214008"/>
                </a:lnTo>
                <a:lnTo>
                  <a:pt x="28013" y="1163144"/>
                </a:lnTo>
                <a:lnTo>
                  <a:pt x="26015" y="1114637"/>
                </a:lnTo>
                <a:lnTo>
                  <a:pt x="23030" y="1069284"/>
                </a:lnTo>
                <a:lnTo>
                  <a:pt x="19143" y="1027879"/>
                </a:lnTo>
                <a:lnTo>
                  <a:pt x="9740" y="954835"/>
                </a:lnTo>
                <a:lnTo>
                  <a:pt x="5864" y="914074"/>
                </a:lnTo>
                <a:lnTo>
                  <a:pt x="2892" y="869449"/>
                </a:lnTo>
                <a:lnTo>
                  <a:pt x="910" y="821476"/>
                </a:lnTo>
                <a:lnTo>
                  <a:pt x="0" y="770667"/>
                </a:lnTo>
                <a:lnTo>
                  <a:pt x="244" y="717539"/>
                </a:lnTo>
                <a:lnTo>
                  <a:pt x="1727" y="662604"/>
                </a:lnTo>
                <a:lnTo>
                  <a:pt x="4532" y="606378"/>
                </a:lnTo>
                <a:lnTo>
                  <a:pt x="8742" y="549375"/>
                </a:lnTo>
                <a:lnTo>
                  <a:pt x="14439" y="492109"/>
                </a:lnTo>
                <a:lnTo>
                  <a:pt x="19478" y="432055"/>
                </a:lnTo>
                <a:lnTo>
                  <a:pt x="20893" y="377994"/>
                </a:lnTo>
                <a:lnTo>
                  <a:pt x="19697" y="328194"/>
                </a:lnTo>
                <a:lnTo>
                  <a:pt x="16904" y="280925"/>
                </a:lnTo>
                <a:lnTo>
                  <a:pt x="13527" y="234455"/>
                </a:lnTo>
                <a:lnTo>
                  <a:pt x="10579" y="187055"/>
                </a:lnTo>
                <a:lnTo>
                  <a:pt x="9072" y="136992"/>
                </a:lnTo>
                <a:lnTo>
                  <a:pt x="10022" y="82535"/>
                </a:lnTo>
                <a:lnTo>
                  <a:pt x="14439" y="219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63">
            <a:extLst>
              <a:ext uri="{FF2B5EF4-FFF2-40B4-BE49-F238E27FC236}">
                <a16:creationId xmlns:a16="http://schemas.microsoft.com/office/drawing/2014/main" id="{44DFC32E-44AD-43A1-A76D-05805D49A990}"/>
              </a:ext>
            </a:extLst>
          </p:cNvPr>
          <p:cNvSpPr txBox="1"/>
          <p:nvPr/>
        </p:nvSpPr>
        <p:spPr>
          <a:xfrm>
            <a:off x="601929" y="4860239"/>
            <a:ext cx="2985135" cy="125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400"/>
              </a:lnSpc>
              <a:spcBef>
                <a:spcPts val="100"/>
              </a:spcBef>
            </a:pPr>
            <a:r>
              <a:rPr sz="1600" spc="5" dirty="0">
                <a:latin typeface="Calibri"/>
                <a:cs typeface="Calibri"/>
              </a:rPr>
              <a:t>*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obligatorio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para todas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empresas públicas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 privadas</a:t>
            </a:r>
            <a:r>
              <a:rPr sz="1600" dirty="0">
                <a:latin typeface="Calibri"/>
                <a:cs typeface="Calibri"/>
              </a:rPr>
              <a:t> 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para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todas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las</a:t>
            </a:r>
            <a:r>
              <a:rPr sz="1600" spc="-10" dirty="0">
                <a:latin typeface="Calibri"/>
                <a:cs typeface="Calibri"/>
              </a:rPr>
              <a:t> organizaciones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que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tienen </a:t>
            </a:r>
            <a:r>
              <a:rPr sz="1600" spc="-5" dirty="0">
                <a:latin typeface="Calibri"/>
                <a:cs typeface="Calibri"/>
              </a:rPr>
              <a:t> una</a:t>
            </a:r>
            <a:r>
              <a:rPr sz="1600" spc="-10" dirty="0">
                <a:latin typeface="Calibri"/>
                <a:cs typeface="Calibri"/>
              </a:rPr>
              <a:t> relación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laboral </a:t>
            </a:r>
            <a:r>
              <a:rPr sz="1600" spc="5" dirty="0">
                <a:latin typeface="Calibri"/>
                <a:cs typeface="Calibri"/>
              </a:rPr>
              <a:t>o </a:t>
            </a:r>
            <a:r>
              <a:rPr sz="1600" spc="-15" dirty="0">
                <a:latin typeface="Calibri"/>
                <a:cs typeface="Calibri"/>
              </a:rPr>
              <a:t>contractual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una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ellas</a:t>
            </a:r>
            <a:endParaRPr sz="1600">
              <a:latin typeface="Calibri"/>
              <a:cs typeface="Calibri"/>
            </a:endParaRPr>
          </a:p>
        </p:txBody>
      </p:sp>
      <p:cxnSp>
        <p:nvCxnSpPr>
          <p:cNvPr id="55" name="Google Shape;146;p25">
            <a:extLst>
              <a:ext uri="{FF2B5EF4-FFF2-40B4-BE49-F238E27FC236}">
                <a16:creationId xmlns:a16="http://schemas.microsoft.com/office/drawing/2014/main" id="{E15B34ED-9617-4541-AE85-A721F1595FD3}"/>
              </a:ext>
            </a:extLst>
          </p:cNvPr>
          <p:cNvCxnSpPr/>
          <p:nvPr/>
        </p:nvCxnSpPr>
        <p:spPr>
          <a:xfrm rot="10800000">
            <a:off x="603257" y="1107984"/>
            <a:ext cx="0" cy="612900"/>
          </a:xfrm>
          <a:prstGeom prst="straightConnector1">
            <a:avLst/>
          </a:prstGeom>
          <a:noFill/>
          <a:ln w="28575" cap="flat" cmpd="sng">
            <a:solidFill>
              <a:srgbClr val="011643"/>
            </a:solidFill>
            <a:prstDash val="solid"/>
            <a:bevel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2696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2">
            <a:extLst>
              <a:ext uri="{FF2B5EF4-FFF2-40B4-BE49-F238E27FC236}">
                <a16:creationId xmlns:a16="http://schemas.microsoft.com/office/drawing/2014/main" id="{0698E8E2-BDF9-4650-B765-061E196CB997}"/>
              </a:ext>
            </a:extLst>
          </p:cNvPr>
          <p:cNvSpPr txBox="1"/>
          <p:nvPr/>
        </p:nvSpPr>
        <p:spPr>
          <a:xfrm>
            <a:off x="4156329" y="3006547"/>
            <a:ext cx="7623809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100"/>
              </a:spcBef>
              <a:buFont typeface="Segoe UI Symbol"/>
              <a:buChar char="✓"/>
              <a:tabLst>
                <a:tab pos="235585" algn="l"/>
              </a:tabLst>
            </a:pPr>
            <a:r>
              <a:rPr sz="1800" spc="-15" dirty="0">
                <a:latin typeface="Calibri"/>
                <a:cs typeface="Calibri"/>
              </a:rPr>
              <a:t>Enfoque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protección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salud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las</a:t>
            </a:r>
            <a:r>
              <a:rPr sz="1800" spc="-10" dirty="0">
                <a:latin typeface="Calibri"/>
                <a:cs typeface="Calibri"/>
              </a:rPr>
              <a:t> personas.</a:t>
            </a:r>
            <a:endParaRPr sz="1800" dirty="0">
              <a:latin typeface="Calibri"/>
              <a:cs typeface="Calibri"/>
            </a:endParaRPr>
          </a:p>
          <a:p>
            <a:pPr marL="234950" indent="-222885">
              <a:lnSpc>
                <a:spcPct val="100000"/>
              </a:lnSpc>
              <a:spcBef>
                <a:spcPts val="5"/>
              </a:spcBef>
              <a:buFont typeface="Segoe UI Symbol"/>
              <a:buChar char="✓"/>
              <a:tabLst>
                <a:tab pos="235585" algn="l"/>
              </a:tabLst>
            </a:pPr>
            <a:r>
              <a:rPr sz="1800" spc="-5" dirty="0">
                <a:latin typeface="Calibri"/>
                <a:cs typeface="Calibri"/>
              </a:rPr>
              <a:t>Compromiso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todos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5" dirty="0">
                <a:latin typeface="Calibri"/>
                <a:cs typeface="Calibri"/>
              </a:rPr>
              <a:t>liderazgo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dirección.</a:t>
            </a:r>
            <a:endParaRPr sz="1800" dirty="0">
              <a:latin typeface="Calibri"/>
              <a:cs typeface="Calibri"/>
            </a:endParaRPr>
          </a:p>
          <a:p>
            <a:pPr marL="234950" indent="-222885">
              <a:lnSpc>
                <a:spcPct val="100000"/>
              </a:lnSpc>
              <a:buFont typeface="Segoe UI Symbol"/>
              <a:buChar char="✓"/>
              <a:tabLst>
                <a:tab pos="235585" algn="l"/>
              </a:tabLst>
            </a:pPr>
            <a:r>
              <a:rPr sz="1800" spc="-5" dirty="0">
                <a:latin typeface="Calibri"/>
                <a:cs typeface="Calibri"/>
              </a:rPr>
              <a:t>Proceso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personalizado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único.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582C"/>
                </a:solidFill>
                <a:latin typeface="Calibri"/>
                <a:cs typeface="Calibri"/>
              </a:rPr>
              <a:t>No</a:t>
            </a:r>
            <a:r>
              <a:rPr sz="1800" b="1" spc="15" dirty="0">
                <a:solidFill>
                  <a:srgbClr val="FF582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582C"/>
                </a:solidFill>
                <a:latin typeface="Calibri"/>
                <a:cs typeface="Calibri"/>
              </a:rPr>
              <a:t>copiar</a:t>
            </a:r>
            <a:r>
              <a:rPr sz="1800" b="1" spc="-5" dirty="0">
                <a:solidFill>
                  <a:srgbClr val="FF582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582C"/>
                </a:solidFill>
                <a:latin typeface="Calibri"/>
                <a:cs typeface="Calibri"/>
              </a:rPr>
              <a:t>y</a:t>
            </a:r>
            <a:r>
              <a:rPr sz="1800" b="1" spc="-15" dirty="0">
                <a:solidFill>
                  <a:srgbClr val="FF582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582C"/>
                </a:solidFill>
                <a:latin typeface="Calibri"/>
                <a:cs typeface="Calibri"/>
              </a:rPr>
              <a:t>pegar</a:t>
            </a:r>
            <a:r>
              <a:rPr sz="1800" b="1" spc="-20" dirty="0">
                <a:solidFill>
                  <a:srgbClr val="FF582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582C"/>
                </a:solidFill>
                <a:latin typeface="Calibri"/>
                <a:cs typeface="Calibri"/>
              </a:rPr>
              <a:t>formatos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2140"/>
              </a:lnSpc>
              <a:spcBef>
                <a:spcPts val="90"/>
              </a:spcBef>
              <a:buFont typeface="Segoe UI Symbol"/>
              <a:buChar char="✓"/>
              <a:tabLst>
                <a:tab pos="235585" algn="l"/>
              </a:tabLst>
            </a:pPr>
            <a:r>
              <a:rPr sz="1800" spc="-10" dirty="0">
                <a:latin typeface="Calibri"/>
                <a:cs typeface="Calibri"/>
              </a:rPr>
              <a:t>Análisis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riesgos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contagio: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procesos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internos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contexto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empresa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prestación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servicio.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582C"/>
                </a:solidFill>
                <a:latin typeface="Calibri"/>
                <a:cs typeface="Calibri"/>
              </a:rPr>
              <a:t>(Construcción</a:t>
            </a:r>
            <a:r>
              <a:rPr sz="1800" b="1" spc="15" dirty="0">
                <a:solidFill>
                  <a:srgbClr val="FF582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582C"/>
                </a:solidFill>
                <a:latin typeface="Calibri"/>
                <a:cs typeface="Calibri"/>
              </a:rPr>
              <a:t>con</a:t>
            </a:r>
            <a:r>
              <a:rPr sz="1800" b="1" spc="15" dirty="0">
                <a:solidFill>
                  <a:srgbClr val="FF582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582C"/>
                </a:solidFill>
                <a:latin typeface="Calibri"/>
                <a:cs typeface="Calibri"/>
              </a:rPr>
              <a:t>empleados</a:t>
            </a:r>
            <a:r>
              <a:rPr sz="1800" b="1" spc="-5" dirty="0">
                <a:solidFill>
                  <a:srgbClr val="FF582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582C"/>
                </a:solidFill>
                <a:latin typeface="Calibri"/>
                <a:cs typeface="Calibri"/>
              </a:rPr>
              <a:t>–</a:t>
            </a:r>
            <a:r>
              <a:rPr sz="1800" b="1" spc="20" dirty="0">
                <a:solidFill>
                  <a:srgbClr val="FF582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582C"/>
                </a:solidFill>
                <a:latin typeface="Calibri"/>
                <a:cs typeface="Calibri"/>
              </a:rPr>
              <a:t>todos</a:t>
            </a:r>
            <a:r>
              <a:rPr sz="1800" b="1" dirty="0">
                <a:solidFill>
                  <a:srgbClr val="FF582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582C"/>
                </a:solidFill>
                <a:latin typeface="Calibri"/>
                <a:cs typeface="Calibri"/>
              </a:rPr>
              <a:t>aportan)</a:t>
            </a:r>
            <a:endParaRPr sz="1800" dirty="0">
              <a:latin typeface="Calibri"/>
              <a:cs typeface="Calibri"/>
            </a:endParaRPr>
          </a:p>
          <a:p>
            <a:pPr marL="234950" indent="-222885">
              <a:lnSpc>
                <a:spcPts val="2100"/>
              </a:lnSpc>
              <a:buFont typeface="Segoe UI Symbol"/>
              <a:buChar char="✓"/>
              <a:tabLst>
                <a:tab pos="235585" algn="l"/>
              </a:tabLst>
            </a:pPr>
            <a:r>
              <a:rPr sz="1800" spc="-10" dirty="0">
                <a:latin typeface="Calibri"/>
                <a:cs typeface="Calibri"/>
              </a:rPr>
              <a:t>Oportunidad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generar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empatía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mayor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satisfacción del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cliente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estrategia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spc="-10" dirty="0">
                <a:latin typeface="Calibri"/>
                <a:cs typeface="Calibri"/>
              </a:rPr>
              <a:t>posicionamiento.</a:t>
            </a:r>
            <a:endParaRPr sz="1800" dirty="0">
              <a:latin typeface="Calibri"/>
              <a:cs typeface="Calibri"/>
            </a:endParaRPr>
          </a:p>
          <a:p>
            <a:pPr marL="234950" indent="-222885">
              <a:lnSpc>
                <a:spcPct val="100000"/>
              </a:lnSpc>
              <a:spcBef>
                <a:spcPts val="20"/>
              </a:spcBef>
              <a:buFont typeface="Segoe UI Symbol"/>
              <a:buChar char="✓"/>
              <a:tabLst>
                <a:tab pos="235585" algn="l"/>
              </a:tabLst>
            </a:pPr>
            <a:r>
              <a:rPr sz="1800" spc="-10" dirty="0">
                <a:latin typeface="Calibri"/>
                <a:cs typeface="Calibri"/>
              </a:rPr>
              <a:t>Único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indicador: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contagios</a:t>
            </a:r>
            <a:endParaRPr sz="1800" dirty="0">
              <a:latin typeface="Calibri"/>
              <a:cs typeface="Calibri"/>
            </a:endParaRPr>
          </a:p>
          <a:p>
            <a:pPr marL="234950" indent="-222885">
              <a:lnSpc>
                <a:spcPct val="100000"/>
              </a:lnSpc>
              <a:spcBef>
                <a:spcPts val="5"/>
              </a:spcBef>
              <a:buFont typeface="Segoe UI Symbol"/>
              <a:buChar char="✓"/>
              <a:tabLst>
                <a:tab pos="235585" algn="l"/>
              </a:tabLst>
            </a:pPr>
            <a:r>
              <a:rPr sz="1800" spc="-10" dirty="0">
                <a:latin typeface="Calibri"/>
                <a:cs typeface="Calibri"/>
              </a:rPr>
              <a:t>Evaluación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periódica</a:t>
            </a:r>
            <a:endParaRPr sz="1800" dirty="0">
              <a:latin typeface="Calibri"/>
              <a:cs typeface="Calibri"/>
            </a:endParaRPr>
          </a:p>
          <a:p>
            <a:pPr marL="12700" marR="694690">
              <a:lnSpc>
                <a:spcPts val="2140"/>
              </a:lnSpc>
              <a:spcBef>
                <a:spcPts val="85"/>
              </a:spcBef>
              <a:buFont typeface="Segoe UI Symbol"/>
              <a:buChar char="✓"/>
              <a:tabLst>
                <a:tab pos="235585" algn="l"/>
              </a:tabLst>
            </a:pPr>
            <a:r>
              <a:rPr sz="1800" spc="-15" dirty="0">
                <a:latin typeface="Calibri"/>
                <a:cs typeface="Calibri"/>
              </a:rPr>
              <a:t>Apoyarse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otros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sistemas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gestión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como </a:t>
            </a:r>
            <a:r>
              <a:rPr sz="1800" spc="-20" dirty="0">
                <a:latin typeface="Calibri"/>
                <a:cs typeface="Calibri"/>
              </a:rPr>
              <a:t>SGSST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(Sistema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Gestión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Seguridad,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Salud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trabajo)</a:t>
            </a:r>
            <a:endParaRPr sz="1800" dirty="0">
              <a:latin typeface="Calibri"/>
              <a:cs typeface="Calibri"/>
            </a:endParaRPr>
          </a:p>
          <a:p>
            <a:pPr marL="234950" indent="-222885">
              <a:lnSpc>
                <a:spcPts val="2115"/>
              </a:lnSpc>
              <a:buFont typeface="Segoe UI Symbol"/>
              <a:buChar char="✓"/>
              <a:tabLst>
                <a:tab pos="235585" algn="l"/>
              </a:tabLst>
            </a:pPr>
            <a:r>
              <a:rPr sz="1800" dirty="0">
                <a:latin typeface="Calibri"/>
                <a:cs typeface="Calibri"/>
              </a:rPr>
              <a:t>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momento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cooperar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no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competir</a:t>
            </a:r>
            <a:r>
              <a:rPr lang="es-ES"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6" name="object 3">
            <a:extLst>
              <a:ext uri="{FF2B5EF4-FFF2-40B4-BE49-F238E27FC236}">
                <a16:creationId xmlns:a16="http://schemas.microsoft.com/office/drawing/2014/main" id="{FCC516A3-1BF4-4178-80B9-A2D12DB200C9}"/>
              </a:ext>
            </a:extLst>
          </p:cNvPr>
          <p:cNvGrpSpPr/>
          <p:nvPr/>
        </p:nvGrpSpPr>
        <p:grpSpPr>
          <a:xfrm>
            <a:off x="940308" y="3225545"/>
            <a:ext cx="2700655" cy="2862580"/>
            <a:chOff x="734568" y="2139695"/>
            <a:chExt cx="2700655" cy="2862580"/>
          </a:xfrm>
        </p:grpSpPr>
        <p:sp>
          <p:nvSpPr>
            <p:cNvPr id="57" name="object 4">
              <a:extLst>
                <a:ext uri="{FF2B5EF4-FFF2-40B4-BE49-F238E27FC236}">
                  <a16:creationId xmlns:a16="http://schemas.microsoft.com/office/drawing/2014/main" id="{4DC6516A-BA4E-4C44-9654-F0410BC6C5C1}"/>
                </a:ext>
              </a:extLst>
            </p:cNvPr>
            <p:cNvSpPr/>
            <p:nvPr/>
          </p:nvSpPr>
          <p:spPr>
            <a:xfrm>
              <a:off x="734568" y="2139695"/>
              <a:ext cx="2700655" cy="2862580"/>
            </a:xfrm>
            <a:custGeom>
              <a:avLst/>
              <a:gdLst/>
              <a:ahLst/>
              <a:cxnLst/>
              <a:rect l="l" t="t" r="r" b="b"/>
              <a:pathLst>
                <a:path w="2700654" h="2862579">
                  <a:moveTo>
                    <a:pt x="2700528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2700528" y="2862072"/>
                  </a:lnTo>
                  <a:lnTo>
                    <a:pt x="2700528" y="0"/>
                  </a:lnTo>
                  <a:close/>
                </a:path>
              </a:pathLst>
            </a:custGeom>
            <a:solidFill>
              <a:srgbClr val="FF0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">
              <a:extLst>
                <a:ext uri="{FF2B5EF4-FFF2-40B4-BE49-F238E27FC236}">
                  <a16:creationId xmlns:a16="http://schemas.microsoft.com/office/drawing/2014/main" id="{F5E27669-9AEC-43B0-B025-ECC3C242FC2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2494" y="2301366"/>
              <a:ext cx="1357249" cy="315849"/>
            </a:xfrm>
            <a:prstGeom prst="rect">
              <a:avLst/>
            </a:prstGeom>
          </p:spPr>
        </p:pic>
        <p:sp>
          <p:nvSpPr>
            <p:cNvPr id="59" name="object 6">
              <a:extLst>
                <a:ext uri="{FF2B5EF4-FFF2-40B4-BE49-F238E27FC236}">
                  <a16:creationId xmlns:a16="http://schemas.microsoft.com/office/drawing/2014/main" id="{3ABA74DA-062E-47F1-904D-AD14952266FC}"/>
                </a:ext>
              </a:extLst>
            </p:cNvPr>
            <p:cNvSpPr/>
            <p:nvPr/>
          </p:nvSpPr>
          <p:spPr>
            <a:xfrm>
              <a:off x="1808479" y="2519933"/>
              <a:ext cx="72390" cy="57785"/>
            </a:xfrm>
            <a:custGeom>
              <a:avLst/>
              <a:gdLst/>
              <a:ahLst/>
              <a:cxnLst/>
              <a:rect l="l" t="t" r="r" b="b"/>
              <a:pathLst>
                <a:path w="72389" h="57785">
                  <a:moveTo>
                    <a:pt x="50418" y="0"/>
                  </a:moveTo>
                  <a:lnTo>
                    <a:pt x="41401" y="0"/>
                  </a:lnTo>
                  <a:lnTo>
                    <a:pt x="33655" y="635"/>
                  </a:lnTo>
                  <a:lnTo>
                    <a:pt x="2793" y="17652"/>
                  </a:lnTo>
                  <a:lnTo>
                    <a:pt x="888" y="21462"/>
                  </a:lnTo>
                  <a:lnTo>
                    <a:pt x="0" y="25907"/>
                  </a:lnTo>
                  <a:lnTo>
                    <a:pt x="0" y="30733"/>
                  </a:lnTo>
                  <a:lnTo>
                    <a:pt x="0" y="39115"/>
                  </a:lnTo>
                  <a:lnTo>
                    <a:pt x="2667" y="45592"/>
                  </a:lnTo>
                  <a:lnTo>
                    <a:pt x="7874" y="50418"/>
                  </a:lnTo>
                  <a:lnTo>
                    <a:pt x="13207" y="55117"/>
                  </a:lnTo>
                  <a:lnTo>
                    <a:pt x="20574" y="57530"/>
                  </a:lnTo>
                  <a:lnTo>
                    <a:pt x="29844" y="57530"/>
                  </a:lnTo>
                  <a:lnTo>
                    <a:pt x="37845" y="57530"/>
                  </a:lnTo>
                  <a:lnTo>
                    <a:pt x="71881" y="33908"/>
                  </a:lnTo>
                  <a:lnTo>
                    <a:pt x="71881" y="0"/>
                  </a:lnTo>
                  <a:lnTo>
                    <a:pt x="50418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7">
              <a:extLst>
                <a:ext uri="{FF2B5EF4-FFF2-40B4-BE49-F238E27FC236}">
                  <a16:creationId xmlns:a16="http://schemas.microsoft.com/office/drawing/2014/main" id="{ADC66257-1BB4-4238-B4C2-2D27AF6A8B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8456" y="2434081"/>
              <a:ext cx="99567" cy="141732"/>
            </a:xfrm>
            <a:prstGeom prst="rect">
              <a:avLst/>
            </a:prstGeom>
          </p:spPr>
        </p:pic>
        <p:pic>
          <p:nvPicPr>
            <p:cNvPr id="61" name="object 8">
              <a:extLst>
                <a:ext uri="{FF2B5EF4-FFF2-40B4-BE49-F238E27FC236}">
                  <a16:creationId xmlns:a16="http://schemas.microsoft.com/office/drawing/2014/main" id="{0599AB25-B110-4AE9-AEC0-6FF907042E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8066" y="2386583"/>
              <a:ext cx="207771" cy="236728"/>
            </a:xfrm>
            <a:prstGeom prst="rect">
              <a:avLst/>
            </a:prstGeom>
          </p:spPr>
        </p:pic>
        <p:pic>
          <p:nvPicPr>
            <p:cNvPr id="62" name="object 9">
              <a:extLst>
                <a:ext uri="{FF2B5EF4-FFF2-40B4-BE49-F238E27FC236}">
                  <a16:creationId xmlns:a16="http://schemas.microsoft.com/office/drawing/2014/main" id="{FEEB01FF-3C26-477A-8ACA-2DB2747A880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5264" y="2386583"/>
              <a:ext cx="202437" cy="232918"/>
            </a:xfrm>
            <a:prstGeom prst="rect">
              <a:avLst/>
            </a:prstGeom>
          </p:spPr>
        </p:pic>
        <p:sp>
          <p:nvSpPr>
            <p:cNvPr id="63" name="object 10">
              <a:extLst>
                <a:ext uri="{FF2B5EF4-FFF2-40B4-BE49-F238E27FC236}">
                  <a16:creationId xmlns:a16="http://schemas.microsoft.com/office/drawing/2014/main" id="{F4B37FDF-B6E5-4593-BF36-4B9A852884B6}"/>
                </a:ext>
              </a:extLst>
            </p:cNvPr>
            <p:cNvSpPr/>
            <p:nvPr/>
          </p:nvSpPr>
          <p:spPr>
            <a:xfrm>
              <a:off x="1753489" y="2392679"/>
              <a:ext cx="182245" cy="224790"/>
            </a:xfrm>
            <a:custGeom>
              <a:avLst/>
              <a:gdLst/>
              <a:ahLst/>
              <a:cxnLst/>
              <a:rect l="l" t="t" r="r" b="b"/>
              <a:pathLst>
                <a:path w="182244" h="224789">
                  <a:moveTo>
                    <a:pt x="93980" y="0"/>
                  </a:moveTo>
                  <a:lnTo>
                    <a:pt x="134112" y="4572"/>
                  </a:lnTo>
                  <a:lnTo>
                    <a:pt x="170751" y="29416"/>
                  </a:lnTo>
                  <a:lnTo>
                    <a:pt x="181681" y="68609"/>
                  </a:lnTo>
                  <a:lnTo>
                    <a:pt x="181991" y="78486"/>
                  </a:lnTo>
                  <a:lnTo>
                    <a:pt x="181991" y="212471"/>
                  </a:lnTo>
                  <a:lnTo>
                    <a:pt x="181991" y="214630"/>
                  </a:lnTo>
                  <a:lnTo>
                    <a:pt x="164846" y="220725"/>
                  </a:lnTo>
                  <a:lnTo>
                    <a:pt x="158496" y="220725"/>
                  </a:lnTo>
                  <a:lnTo>
                    <a:pt x="151892" y="220725"/>
                  </a:lnTo>
                  <a:lnTo>
                    <a:pt x="135509" y="214630"/>
                  </a:lnTo>
                  <a:lnTo>
                    <a:pt x="135509" y="212471"/>
                  </a:lnTo>
                  <a:lnTo>
                    <a:pt x="135509" y="196596"/>
                  </a:lnTo>
                  <a:lnTo>
                    <a:pt x="99468" y="220410"/>
                  </a:lnTo>
                  <a:lnTo>
                    <a:pt x="72643" y="224536"/>
                  </a:lnTo>
                  <a:lnTo>
                    <a:pt x="64883" y="224276"/>
                  </a:lnTo>
                  <a:lnTo>
                    <a:pt x="25538" y="211988"/>
                  </a:lnTo>
                  <a:lnTo>
                    <a:pt x="1396" y="174910"/>
                  </a:lnTo>
                  <a:lnTo>
                    <a:pt x="0" y="159766"/>
                  </a:lnTo>
                  <a:lnTo>
                    <a:pt x="428" y="151382"/>
                  </a:lnTo>
                  <a:lnTo>
                    <a:pt x="20841" y="112805"/>
                  </a:lnTo>
                  <a:lnTo>
                    <a:pt x="60833" y="96012"/>
                  </a:lnTo>
                  <a:lnTo>
                    <a:pt x="107442" y="91948"/>
                  </a:lnTo>
                  <a:lnTo>
                    <a:pt x="126873" y="91948"/>
                  </a:lnTo>
                  <a:lnTo>
                    <a:pt x="126873" y="79883"/>
                  </a:lnTo>
                  <a:lnTo>
                    <a:pt x="126873" y="73660"/>
                  </a:lnTo>
                  <a:lnTo>
                    <a:pt x="126237" y="68199"/>
                  </a:lnTo>
                  <a:lnTo>
                    <a:pt x="124968" y="63500"/>
                  </a:lnTo>
                  <a:lnTo>
                    <a:pt x="123698" y="58800"/>
                  </a:lnTo>
                  <a:lnTo>
                    <a:pt x="121666" y="54864"/>
                  </a:lnTo>
                  <a:lnTo>
                    <a:pt x="118744" y="51816"/>
                  </a:lnTo>
                  <a:lnTo>
                    <a:pt x="115824" y="48641"/>
                  </a:lnTo>
                  <a:lnTo>
                    <a:pt x="111887" y="46355"/>
                  </a:lnTo>
                  <a:lnTo>
                    <a:pt x="107061" y="44831"/>
                  </a:lnTo>
                  <a:lnTo>
                    <a:pt x="102235" y="43307"/>
                  </a:lnTo>
                  <a:lnTo>
                    <a:pt x="96266" y="42545"/>
                  </a:lnTo>
                  <a:lnTo>
                    <a:pt x="89154" y="42545"/>
                  </a:lnTo>
                  <a:lnTo>
                    <a:pt x="79756" y="42545"/>
                  </a:lnTo>
                  <a:lnTo>
                    <a:pt x="71374" y="43687"/>
                  </a:lnTo>
                  <a:lnTo>
                    <a:pt x="64008" y="45720"/>
                  </a:lnTo>
                  <a:lnTo>
                    <a:pt x="56642" y="47752"/>
                  </a:lnTo>
                  <a:lnTo>
                    <a:pt x="50165" y="50165"/>
                  </a:lnTo>
                  <a:lnTo>
                    <a:pt x="44450" y="52705"/>
                  </a:lnTo>
                  <a:lnTo>
                    <a:pt x="38862" y="55118"/>
                  </a:lnTo>
                  <a:lnTo>
                    <a:pt x="34162" y="57531"/>
                  </a:lnTo>
                  <a:lnTo>
                    <a:pt x="30353" y="59562"/>
                  </a:lnTo>
                  <a:lnTo>
                    <a:pt x="26543" y="61595"/>
                  </a:lnTo>
                  <a:lnTo>
                    <a:pt x="23368" y="62737"/>
                  </a:lnTo>
                  <a:lnTo>
                    <a:pt x="21081" y="62737"/>
                  </a:lnTo>
                  <a:lnTo>
                    <a:pt x="19431" y="62737"/>
                  </a:lnTo>
                  <a:lnTo>
                    <a:pt x="17906" y="62230"/>
                  </a:lnTo>
                  <a:lnTo>
                    <a:pt x="16637" y="61087"/>
                  </a:lnTo>
                  <a:lnTo>
                    <a:pt x="15367" y="60071"/>
                  </a:lnTo>
                  <a:lnTo>
                    <a:pt x="14350" y="58547"/>
                  </a:lnTo>
                  <a:lnTo>
                    <a:pt x="13588" y="56642"/>
                  </a:lnTo>
                  <a:lnTo>
                    <a:pt x="12700" y="54737"/>
                  </a:lnTo>
                  <a:lnTo>
                    <a:pt x="12065" y="52324"/>
                  </a:lnTo>
                  <a:lnTo>
                    <a:pt x="11684" y="49530"/>
                  </a:lnTo>
                  <a:lnTo>
                    <a:pt x="11175" y="46736"/>
                  </a:lnTo>
                  <a:lnTo>
                    <a:pt x="11049" y="43561"/>
                  </a:lnTo>
                  <a:lnTo>
                    <a:pt x="11049" y="40132"/>
                  </a:lnTo>
                  <a:lnTo>
                    <a:pt x="11049" y="35560"/>
                  </a:lnTo>
                  <a:lnTo>
                    <a:pt x="11430" y="31877"/>
                  </a:lnTo>
                  <a:lnTo>
                    <a:pt x="12065" y="29210"/>
                  </a:lnTo>
                  <a:lnTo>
                    <a:pt x="12827" y="26543"/>
                  </a:lnTo>
                  <a:lnTo>
                    <a:pt x="14224" y="24130"/>
                  </a:lnTo>
                  <a:lnTo>
                    <a:pt x="16383" y="21971"/>
                  </a:lnTo>
                  <a:lnTo>
                    <a:pt x="18415" y="19812"/>
                  </a:lnTo>
                  <a:lnTo>
                    <a:pt x="22098" y="17399"/>
                  </a:lnTo>
                  <a:lnTo>
                    <a:pt x="27305" y="14859"/>
                  </a:lnTo>
                  <a:lnTo>
                    <a:pt x="32512" y="12192"/>
                  </a:lnTo>
                  <a:lnTo>
                    <a:pt x="74691" y="1125"/>
                  </a:lnTo>
                  <a:lnTo>
                    <a:pt x="87455" y="121"/>
                  </a:lnTo>
                  <a:lnTo>
                    <a:pt x="93980" y="0"/>
                  </a:lnTo>
                  <a:close/>
                </a:path>
              </a:pathLst>
            </a:custGeom>
            <a:ln w="12191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11">
              <a:extLst>
                <a:ext uri="{FF2B5EF4-FFF2-40B4-BE49-F238E27FC236}">
                  <a16:creationId xmlns:a16="http://schemas.microsoft.com/office/drawing/2014/main" id="{DEA629DB-48CE-4764-9587-4EFFD90B934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5198" y="2362453"/>
              <a:ext cx="89916" cy="110236"/>
            </a:xfrm>
            <a:prstGeom prst="rect">
              <a:avLst/>
            </a:prstGeom>
          </p:spPr>
        </p:pic>
        <p:sp>
          <p:nvSpPr>
            <p:cNvPr id="65" name="object 12">
              <a:extLst>
                <a:ext uri="{FF2B5EF4-FFF2-40B4-BE49-F238E27FC236}">
                  <a16:creationId xmlns:a16="http://schemas.microsoft.com/office/drawing/2014/main" id="{C900C637-7C92-43E7-9B05-C04CD4517A95}"/>
                </a:ext>
              </a:extLst>
            </p:cNvPr>
            <p:cNvSpPr/>
            <p:nvPr/>
          </p:nvSpPr>
          <p:spPr>
            <a:xfrm>
              <a:off x="1412494" y="2301366"/>
              <a:ext cx="1115695" cy="316230"/>
            </a:xfrm>
            <a:custGeom>
              <a:avLst/>
              <a:gdLst/>
              <a:ahLst/>
              <a:cxnLst/>
              <a:rect l="l" t="t" r="r" b="b"/>
              <a:pathLst>
                <a:path w="1115695" h="316230">
                  <a:moveTo>
                    <a:pt x="19939" y="21844"/>
                  </a:moveTo>
                  <a:lnTo>
                    <a:pt x="88011" y="21844"/>
                  </a:lnTo>
                  <a:lnTo>
                    <a:pt x="94868" y="21844"/>
                  </a:lnTo>
                  <a:lnTo>
                    <a:pt x="101346" y="22098"/>
                  </a:lnTo>
                  <a:lnTo>
                    <a:pt x="107568" y="22606"/>
                  </a:lnTo>
                  <a:lnTo>
                    <a:pt x="113792" y="23113"/>
                  </a:lnTo>
                  <a:lnTo>
                    <a:pt x="121158" y="24257"/>
                  </a:lnTo>
                  <a:lnTo>
                    <a:pt x="162383" y="39171"/>
                  </a:lnTo>
                  <a:lnTo>
                    <a:pt x="190172" y="70889"/>
                  </a:lnTo>
                  <a:lnTo>
                    <a:pt x="197865" y="109600"/>
                  </a:lnTo>
                  <a:lnTo>
                    <a:pt x="197389" y="121435"/>
                  </a:lnTo>
                  <a:lnTo>
                    <a:pt x="186007" y="161684"/>
                  </a:lnTo>
                  <a:lnTo>
                    <a:pt x="160484" y="190279"/>
                  </a:lnTo>
                  <a:lnTo>
                    <a:pt x="121560" y="206742"/>
                  </a:lnTo>
                  <a:lnTo>
                    <a:pt x="82931" y="210438"/>
                  </a:lnTo>
                  <a:lnTo>
                    <a:pt x="58800" y="210438"/>
                  </a:lnTo>
                  <a:lnTo>
                    <a:pt x="58800" y="302641"/>
                  </a:lnTo>
                  <a:lnTo>
                    <a:pt x="58800" y="304165"/>
                  </a:lnTo>
                  <a:lnTo>
                    <a:pt x="58293" y="305562"/>
                  </a:lnTo>
                  <a:lnTo>
                    <a:pt x="57277" y="306705"/>
                  </a:lnTo>
                  <a:lnTo>
                    <a:pt x="56387" y="307848"/>
                  </a:lnTo>
                  <a:lnTo>
                    <a:pt x="35052" y="312038"/>
                  </a:lnTo>
                  <a:lnTo>
                    <a:pt x="29337" y="312038"/>
                  </a:lnTo>
                  <a:lnTo>
                    <a:pt x="23621" y="312038"/>
                  </a:lnTo>
                  <a:lnTo>
                    <a:pt x="6096" y="309625"/>
                  </a:lnTo>
                  <a:lnTo>
                    <a:pt x="3809" y="308863"/>
                  </a:lnTo>
                  <a:lnTo>
                    <a:pt x="2286" y="307848"/>
                  </a:lnTo>
                  <a:lnTo>
                    <a:pt x="1396" y="306705"/>
                  </a:lnTo>
                  <a:lnTo>
                    <a:pt x="508" y="305562"/>
                  </a:lnTo>
                  <a:lnTo>
                    <a:pt x="0" y="304165"/>
                  </a:lnTo>
                  <a:lnTo>
                    <a:pt x="0" y="302641"/>
                  </a:lnTo>
                  <a:lnTo>
                    <a:pt x="0" y="42799"/>
                  </a:lnTo>
                  <a:lnTo>
                    <a:pt x="0" y="35813"/>
                  </a:lnTo>
                  <a:lnTo>
                    <a:pt x="1905" y="30607"/>
                  </a:lnTo>
                  <a:lnTo>
                    <a:pt x="5587" y="27050"/>
                  </a:lnTo>
                  <a:lnTo>
                    <a:pt x="9143" y="23622"/>
                  </a:lnTo>
                  <a:lnTo>
                    <a:pt x="13969" y="21844"/>
                  </a:lnTo>
                  <a:lnTo>
                    <a:pt x="19939" y="21844"/>
                  </a:lnTo>
                  <a:close/>
                </a:path>
                <a:path w="1115695" h="316230">
                  <a:moveTo>
                    <a:pt x="1087374" y="635"/>
                  </a:moveTo>
                  <a:lnTo>
                    <a:pt x="1092835" y="635"/>
                  </a:lnTo>
                  <a:lnTo>
                    <a:pt x="1097407" y="888"/>
                  </a:lnTo>
                  <a:lnTo>
                    <a:pt x="1115187" y="8762"/>
                  </a:lnTo>
                  <a:lnTo>
                    <a:pt x="1115187" y="10287"/>
                  </a:lnTo>
                  <a:lnTo>
                    <a:pt x="1115187" y="303149"/>
                  </a:lnTo>
                  <a:lnTo>
                    <a:pt x="1115187" y="304800"/>
                  </a:lnTo>
                  <a:lnTo>
                    <a:pt x="1114806" y="306197"/>
                  </a:lnTo>
                  <a:lnTo>
                    <a:pt x="1114044" y="307213"/>
                  </a:lnTo>
                  <a:lnTo>
                    <a:pt x="1113408" y="308356"/>
                  </a:lnTo>
                  <a:lnTo>
                    <a:pt x="1112139" y="309372"/>
                  </a:lnTo>
                  <a:lnTo>
                    <a:pt x="1110361" y="310007"/>
                  </a:lnTo>
                  <a:lnTo>
                    <a:pt x="1108456" y="310769"/>
                  </a:lnTo>
                  <a:lnTo>
                    <a:pt x="1106043" y="311277"/>
                  </a:lnTo>
                  <a:lnTo>
                    <a:pt x="1102995" y="311658"/>
                  </a:lnTo>
                  <a:lnTo>
                    <a:pt x="1099947" y="311912"/>
                  </a:lnTo>
                  <a:lnTo>
                    <a:pt x="1096264" y="312038"/>
                  </a:lnTo>
                  <a:lnTo>
                    <a:pt x="1091819" y="312038"/>
                  </a:lnTo>
                  <a:lnTo>
                    <a:pt x="1086993" y="312038"/>
                  </a:lnTo>
                  <a:lnTo>
                    <a:pt x="1072895" y="310007"/>
                  </a:lnTo>
                  <a:lnTo>
                    <a:pt x="1070991" y="309372"/>
                  </a:lnTo>
                  <a:lnTo>
                    <a:pt x="1069720" y="308356"/>
                  </a:lnTo>
                  <a:lnTo>
                    <a:pt x="1068832" y="307213"/>
                  </a:lnTo>
                  <a:lnTo>
                    <a:pt x="1068070" y="306197"/>
                  </a:lnTo>
                  <a:lnTo>
                    <a:pt x="1067689" y="304800"/>
                  </a:lnTo>
                  <a:lnTo>
                    <a:pt x="1067689" y="303149"/>
                  </a:lnTo>
                  <a:lnTo>
                    <a:pt x="1067689" y="281050"/>
                  </a:lnTo>
                  <a:lnTo>
                    <a:pt x="1035431" y="306705"/>
                  </a:lnTo>
                  <a:lnTo>
                    <a:pt x="997966" y="315849"/>
                  </a:lnTo>
                  <a:lnTo>
                    <a:pt x="987059" y="315301"/>
                  </a:lnTo>
                  <a:lnTo>
                    <a:pt x="945229" y="296672"/>
                  </a:lnTo>
                  <a:lnTo>
                    <a:pt x="922025" y="257974"/>
                  </a:lnTo>
                  <a:lnTo>
                    <a:pt x="915193" y="217156"/>
                  </a:lnTo>
                  <a:lnTo>
                    <a:pt x="914907" y="206248"/>
                  </a:lnTo>
                  <a:lnTo>
                    <a:pt x="915265" y="193321"/>
                  </a:lnTo>
                  <a:lnTo>
                    <a:pt x="923811" y="148250"/>
                  </a:lnTo>
                  <a:lnTo>
                    <a:pt x="943098" y="115280"/>
                  </a:lnTo>
                  <a:lnTo>
                    <a:pt x="982059" y="93313"/>
                  </a:lnTo>
                  <a:lnTo>
                    <a:pt x="1002030" y="91312"/>
                  </a:lnTo>
                  <a:lnTo>
                    <a:pt x="1010219" y="91739"/>
                  </a:lnTo>
                  <a:lnTo>
                    <a:pt x="1045956" y="106505"/>
                  </a:lnTo>
                  <a:lnTo>
                    <a:pt x="1059433" y="118110"/>
                  </a:lnTo>
                  <a:lnTo>
                    <a:pt x="1059433" y="10287"/>
                  </a:lnTo>
                  <a:lnTo>
                    <a:pt x="1059433" y="8762"/>
                  </a:lnTo>
                  <a:lnTo>
                    <a:pt x="1059814" y="7366"/>
                  </a:lnTo>
                  <a:lnTo>
                    <a:pt x="1081786" y="635"/>
                  </a:lnTo>
                  <a:lnTo>
                    <a:pt x="1087374" y="635"/>
                  </a:lnTo>
                  <a:close/>
                </a:path>
                <a:path w="1115695" h="316230">
                  <a:moveTo>
                    <a:pt x="268731" y="0"/>
                  </a:moveTo>
                  <a:lnTo>
                    <a:pt x="274193" y="0"/>
                  </a:lnTo>
                  <a:lnTo>
                    <a:pt x="278764" y="254"/>
                  </a:lnTo>
                  <a:lnTo>
                    <a:pt x="282320" y="635"/>
                  </a:lnTo>
                  <a:lnTo>
                    <a:pt x="285876" y="1143"/>
                  </a:lnTo>
                  <a:lnTo>
                    <a:pt x="288798" y="1778"/>
                  </a:lnTo>
                  <a:lnTo>
                    <a:pt x="290956" y="2540"/>
                  </a:lnTo>
                  <a:lnTo>
                    <a:pt x="293116" y="3302"/>
                  </a:lnTo>
                  <a:lnTo>
                    <a:pt x="294639" y="4318"/>
                  </a:lnTo>
                  <a:lnTo>
                    <a:pt x="295529" y="5587"/>
                  </a:lnTo>
                  <a:lnTo>
                    <a:pt x="296418" y="6731"/>
                  </a:lnTo>
                  <a:lnTo>
                    <a:pt x="296799" y="8128"/>
                  </a:lnTo>
                  <a:lnTo>
                    <a:pt x="296799" y="9525"/>
                  </a:lnTo>
                  <a:lnTo>
                    <a:pt x="296799" y="303149"/>
                  </a:lnTo>
                  <a:lnTo>
                    <a:pt x="296799" y="304673"/>
                  </a:lnTo>
                  <a:lnTo>
                    <a:pt x="296418" y="305943"/>
                  </a:lnTo>
                  <a:lnTo>
                    <a:pt x="274193" y="312038"/>
                  </a:lnTo>
                  <a:lnTo>
                    <a:pt x="268731" y="312038"/>
                  </a:lnTo>
                  <a:lnTo>
                    <a:pt x="263144" y="312038"/>
                  </a:lnTo>
                  <a:lnTo>
                    <a:pt x="240537" y="304673"/>
                  </a:lnTo>
                  <a:lnTo>
                    <a:pt x="240537" y="303149"/>
                  </a:lnTo>
                  <a:lnTo>
                    <a:pt x="240537" y="9525"/>
                  </a:lnTo>
                  <a:lnTo>
                    <a:pt x="240537" y="8128"/>
                  </a:lnTo>
                  <a:lnTo>
                    <a:pt x="241045" y="6731"/>
                  </a:lnTo>
                  <a:lnTo>
                    <a:pt x="241935" y="5587"/>
                  </a:lnTo>
                  <a:lnTo>
                    <a:pt x="242824" y="4318"/>
                  </a:lnTo>
                  <a:lnTo>
                    <a:pt x="263144" y="0"/>
                  </a:lnTo>
                  <a:lnTo>
                    <a:pt x="268731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13">
              <a:extLst>
                <a:ext uri="{FF2B5EF4-FFF2-40B4-BE49-F238E27FC236}">
                  <a16:creationId xmlns:a16="http://schemas.microsoft.com/office/drawing/2014/main" id="{B49ACFA2-10E0-4B2C-AB31-249C2492331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5955" y="2850006"/>
              <a:ext cx="1795844" cy="392175"/>
            </a:xfrm>
            <a:prstGeom prst="rect">
              <a:avLst/>
            </a:prstGeom>
          </p:spPr>
        </p:pic>
        <p:pic>
          <p:nvPicPr>
            <p:cNvPr id="67" name="object 14">
              <a:extLst>
                <a:ext uri="{FF2B5EF4-FFF2-40B4-BE49-F238E27FC236}">
                  <a16:creationId xmlns:a16="http://schemas.microsoft.com/office/drawing/2014/main" id="{30668BEA-3C8C-4858-AE9E-254D35936F4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8962" y="3145535"/>
              <a:ext cx="100583" cy="64388"/>
            </a:xfrm>
            <a:prstGeom prst="rect">
              <a:avLst/>
            </a:prstGeom>
          </p:spPr>
        </p:pic>
        <p:pic>
          <p:nvPicPr>
            <p:cNvPr id="68" name="object 15">
              <a:extLst>
                <a:ext uri="{FF2B5EF4-FFF2-40B4-BE49-F238E27FC236}">
                  <a16:creationId xmlns:a16="http://schemas.microsoft.com/office/drawing/2014/main" id="{B39EA966-D989-495B-A53B-A64DD8F5AA8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7090" y="2974974"/>
              <a:ext cx="79374" cy="79756"/>
            </a:xfrm>
            <a:prstGeom prst="rect">
              <a:avLst/>
            </a:prstGeom>
          </p:spPr>
        </p:pic>
        <p:pic>
          <p:nvPicPr>
            <p:cNvPr id="69" name="object 16">
              <a:extLst>
                <a:ext uri="{FF2B5EF4-FFF2-40B4-BE49-F238E27FC236}">
                  <a16:creationId xmlns:a16="http://schemas.microsoft.com/office/drawing/2014/main" id="{25758050-E44A-40A3-9305-83FB1AAB7CD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3240" y="2939033"/>
              <a:ext cx="68452" cy="229108"/>
            </a:xfrm>
            <a:prstGeom prst="rect">
              <a:avLst/>
            </a:prstGeom>
          </p:spPr>
        </p:pic>
        <p:pic>
          <p:nvPicPr>
            <p:cNvPr id="70" name="object 17">
              <a:extLst>
                <a:ext uri="{FF2B5EF4-FFF2-40B4-BE49-F238E27FC236}">
                  <a16:creationId xmlns:a16="http://schemas.microsoft.com/office/drawing/2014/main" id="{C736094A-29F2-4F4B-A82E-FA07532D846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4055" y="2939033"/>
              <a:ext cx="68453" cy="229108"/>
            </a:xfrm>
            <a:prstGeom prst="rect">
              <a:avLst/>
            </a:prstGeom>
          </p:spPr>
        </p:pic>
        <p:sp>
          <p:nvSpPr>
            <p:cNvPr id="71" name="object 18">
              <a:extLst>
                <a:ext uri="{FF2B5EF4-FFF2-40B4-BE49-F238E27FC236}">
                  <a16:creationId xmlns:a16="http://schemas.microsoft.com/office/drawing/2014/main" id="{182C47FA-14E6-479D-8131-37039E212883}"/>
                </a:ext>
              </a:extLst>
            </p:cNvPr>
            <p:cNvSpPr/>
            <p:nvPr/>
          </p:nvSpPr>
          <p:spPr>
            <a:xfrm>
              <a:off x="1560829" y="2942208"/>
              <a:ext cx="201930" cy="300355"/>
            </a:xfrm>
            <a:custGeom>
              <a:avLst/>
              <a:gdLst/>
              <a:ahLst/>
              <a:cxnLst/>
              <a:rect l="l" t="t" r="r" b="b"/>
              <a:pathLst>
                <a:path w="201930" h="300355">
                  <a:moveTo>
                    <a:pt x="96012" y="0"/>
                  </a:moveTo>
                  <a:lnTo>
                    <a:pt x="102234" y="0"/>
                  </a:lnTo>
                  <a:lnTo>
                    <a:pt x="108203" y="380"/>
                  </a:lnTo>
                  <a:lnTo>
                    <a:pt x="113918" y="1142"/>
                  </a:lnTo>
                  <a:lnTo>
                    <a:pt x="119761" y="1777"/>
                  </a:lnTo>
                  <a:lnTo>
                    <a:pt x="124968" y="2920"/>
                  </a:lnTo>
                  <a:lnTo>
                    <a:pt x="129920" y="4190"/>
                  </a:lnTo>
                  <a:lnTo>
                    <a:pt x="193167" y="4190"/>
                  </a:lnTo>
                  <a:lnTo>
                    <a:pt x="195706" y="4190"/>
                  </a:lnTo>
                  <a:lnTo>
                    <a:pt x="197738" y="5841"/>
                  </a:lnTo>
                  <a:lnTo>
                    <a:pt x="199262" y="9143"/>
                  </a:lnTo>
                  <a:lnTo>
                    <a:pt x="200787" y="12445"/>
                  </a:lnTo>
                  <a:lnTo>
                    <a:pt x="201549" y="17906"/>
                  </a:lnTo>
                  <a:lnTo>
                    <a:pt x="201549" y="25653"/>
                  </a:lnTo>
                  <a:lnTo>
                    <a:pt x="201549" y="32765"/>
                  </a:lnTo>
                  <a:lnTo>
                    <a:pt x="200787" y="38100"/>
                  </a:lnTo>
                  <a:lnTo>
                    <a:pt x="199136" y="41528"/>
                  </a:lnTo>
                  <a:lnTo>
                    <a:pt x="197484" y="44957"/>
                  </a:lnTo>
                  <a:lnTo>
                    <a:pt x="195452" y="46608"/>
                  </a:lnTo>
                  <a:lnTo>
                    <a:pt x="193167" y="46608"/>
                  </a:lnTo>
                  <a:lnTo>
                    <a:pt x="169671" y="46608"/>
                  </a:lnTo>
                  <a:lnTo>
                    <a:pt x="172974" y="50164"/>
                  </a:lnTo>
                  <a:lnTo>
                    <a:pt x="175259" y="54228"/>
                  </a:lnTo>
                  <a:lnTo>
                    <a:pt x="176656" y="58800"/>
                  </a:lnTo>
                  <a:lnTo>
                    <a:pt x="178181" y="63373"/>
                  </a:lnTo>
                  <a:lnTo>
                    <a:pt x="178815" y="68071"/>
                  </a:lnTo>
                  <a:lnTo>
                    <a:pt x="178815" y="73025"/>
                  </a:lnTo>
                  <a:lnTo>
                    <a:pt x="169785" y="110384"/>
                  </a:lnTo>
                  <a:lnTo>
                    <a:pt x="137656" y="138049"/>
                  </a:lnTo>
                  <a:lnTo>
                    <a:pt x="96265" y="145541"/>
                  </a:lnTo>
                  <a:lnTo>
                    <a:pt x="89788" y="145541"/>
                  </a:lnTo>
                  <a:lnTo>
                    <a:pt x="83693" y="144779"/>
                  </a:lnTo>
                  <a:lnTo>
                    <a:pt x="77977" y="143128"/>
                  </a:lnTo>
                  <a:lnTo>
                    <a:pt x="72136" y="141604"/>
                  </a:lnTo>
                  <a:lnTo>
                    <a:pt x="67690" y="139826"/>
                  </a:lnTo>
                  <a:lnTo>
                    <a:pt x="64515" y="137667"/>
                  </a:lnTo>
                  <a:lnTo>
                    <a:pt x="62737" y="139700"/>
                  </a:lnTo>
                  <a:lnTo>
                    <a:pt x="61086" y="141986"/>
                  </a:lnTo>
                  <a:lnTo>
                    <a:pt x="59689" y="144652"/>
                  </a:lnTo>
                  <a:lnTo>
                    <a:pt x="58292" y="147319"/>
                  </a:lnTo>
                  <a:lnTo>
                    <a:pt x="57657" y="150240"/>
                  </a:lnTo>
                  <a:lnTo>
                    <a:pt x="57657" y="153542"/>
                  </a:lnTo>
                  <a:lnTo>
                    <a:pt x="57657" y="157861"/>
                  </a:lnTo>
                  <a:lnTo>
                    <a:pt x="127762" y="170561"/>
                  </a:lnTo>
                  <a:lnTo>
                    <a:pt x="136003" y="171082"/>
                  </a:lnTo>
                  <a:lnTo>
                    <a:pt x="174244" y="181990"/>
                  </a:lnTo>
                  <a:lnTo>
                    <a:pt x="198881" y="219837"/>
                  </a:lnTo>
                  <a:lnTo>
                    <a:pt x="198881" y="228853"/>
                  </a:lnTo>
                  <a:lnTo>
                    <a:pt x="184308" y="268763"/>
                  </a:lnTo>
                  <a:lnTo>
                    <a:pt x="149899" y="291363"/>
                  </a:lnTo>
                  <a:lnTo>
                    <a:pt x="107513" y="299636"/>
                  </a:lnTo>
                  <a:lnTo>
                    <a:pt x="94868" y="299974"/>
                  </a:lnTo>
                  <a:lnTo>
                    <a:pt x="82653" y="299733"/>
                  </a:lnTo>
                  <a:lnTo>
                    <a:pt x="42884" y="293826"/>
                  </a:lnTo>
                  <a:lnTo>
                    <a:pt x="8762" y="274319"/>
                  </a:lnTo>
                  <a:lnTo>
                    <a:pt x="0" y="253873"/>
                  </a:lnTo>
                  <a:lnTo>
                    <a:pt x="0" y="245999"/>
                  </a:lnTo>
                  <a:lnTo>
                    <a:pt x="0" y="241045"/>
                  </a:lnTo>
                  <a:lnTo>
                    <a:pt x="634" y="236346"/>
                  </a:lnTo>
                  <a:lnTo>
                    <a:pt x="1904" y="231901"/>
                  </a:lnTo>
                  <a:lnTo>
                    <a:pt x="3175" y="227456"/>
                  </a:lnTo>
                  <a:lnTo>
                    <a:pt x="16509" y="207390"/>
                  </a:lnTo>
                  <a:lnTo>
                    <a:pt x="20065" y="203580"/>
                  </a:lnTo>
                  <a:lnTo>
                    <a:pt x="24256" y="200025"/>
                  </a:lnTo>
                  <a:lnTo>
                    <a:pt x="28828" y="196595"/>
                  </a:lnTo>
                  <a:lnTo>
                    <a:pt x="22351" y="193166"/>
                  </a:lnTo>
                  <a:lnTo>
                    <a:pt x="17525" y="188594"/>
                  </a:lnTo>
                  <a:lnTo>
                    <a:pt x="13969" y="182752"/>
                  </a:lnTo>
                  <a:lnTo>
                    <a:pt x="10413" y="176783"/>
                  </a:lnTo>
                  <a:lnTo>
                    <a:pt x="8762" y="170433"/>
                  </a:lnTo>
                  <a:lnTo>
                    <a:pt x="8762" y="163321"/>
                  </a:lnTo>
                  <a:lnTo>
                    <a:pt x="8762" y="154558"/>
                  </a:lnTo>
                  <a:lnTo>
                    <a:pt x="30353" y="119887"/>
                  </a:lnTo>
                  <a:lnTo>
                    <a:pt x="25145" y="114680"/>
                  </a:lnTo>
                  <a:lnTo>
                    <a:pt x="13207" y="73913"/>
                  </a:lnTo>
                  <a:lnTo>
                    <a:pt x="13588" y="65389"/>
                  </a:lnTo>
                  <a:lnTo>
                    <a:pt x="31234" y="24509"/>
                  </a:lnTo>
                  <a:lnTo>
                    <a:pt x="70294" y="2786"/>
                  </a:lnTo>
                  <a:lnTo>
                    <a:pt x="87058" y="309"/>
                  </a:lnTo>
                  <a:lnTo>
                    <a:pt x="96012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19">
              <a:extLst>
                <a:ext uri="{FF2B5EF4-FFF2-40B4-BE49-F238E27FC236}">
                  <a16:creationId xmlns:a16="http://schemas.microsoft.com/office/drawing/2014/main" id="{C856A366-00DA-4F52-A161-866695198F7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6473" y="2851530"/>
              <a:ext cx="971422" cy="320421"/>
            </a:xfrm>
            <a:prstGeom prst="rect">
              <a:avLst/>
            </a:prstGeom>
          </p:spPr>
        </p:pic>
        <p:sp>
          <p:nvSpPr>
            <p:cNvPr id="73" name="object 20">
              <a:extLst>
                <a:ext uri="{FF2B5EF4-FFF2-40B4-BE49-F238E27FC236}">
                  <a16:creationId xmlns:a16="http://schemas.microsoft.com/office/drawing/2014/main" id="{436BC822-3A78-4128-BBB9-6EE2326BFA80}"/>
                </a:ext>
              </a:extLst>
            </p:cNvPr>
            <p:cNvSpPr/>
            <p:nvPr/>
          </p:nvSpPr>
          <p:spPr>
            <a:xfrm>
              <a:off x="1175867" y="2870453"/>
              <a:ext cx="260350" cy="292100"/>
            </a:xfrm>
            <a:custGeom>
              <a:avLst/>
              <a:gdLst/>
              <a:ahLst/>
              <a:cxnLst/>
              <a:rect l="l" t="t" r="r" b="b"/>
              <a:pathLst>
                <a:path w="260350" h="292100">
                  <a:moveTo>
                    <a:pt x="30835" y="0"/>
                  </a:moveTo>
                  <a:lnTo>
                    <a:pt x="37693" y="0"/>
                  </a:lnTo>
                  <a:lnTo>
                    <a:pt x="43040" y="254"/>
                  </a:lnTo>
                  <a:lnTo>
                    <a:pt x="46913" y="508"/>
                  </a:lnTo>
                  <a:lnTo>
                    <a:pt x="50787" y="762"/>
                  </a:lnTo>
                  <a:lnTo>
                    <a:pt x="53759" y="1270"/>
                  </a:lnTo>
                  <a:lnTo>
                    <a:pt x="55841" y="2032"/>
                  </a:lnTo>
                  <a:lnTo>
                    <a:pt x="57924" y="2794"/>
                  </a:lnTo>
                  <a:lnTo>
                    <a:pt x="59385" y="3937"/>
                  </a:lnTo>
                  <a:lnTo>
                    <a:pt x="60198" y="5461"/>
                  </a:lnTo>
                  <a:lnTo>
                    <a:pt x="61010" y="6858"/>
                  </a:lnTo>
                  <a:lnTo>
                    <a:pt x="61798" y="8762"/>
                  </a:lnTo>
                  <a:lnTo>
                    <a:pt x="62547" y="11049"/>
                  </a:lnTo>
                  <a:lnTo>
                    <a:pt x="132867" y="233807"/>
                  </a:lnTo>
                  <a:lnTo>
                    <a:pt x="133121" y="233807"/>
                  </a:lnTo>
                  <a:lnTo>
                    <a:pt x="202082" y="12065"/>
                  </a:lnTo>
                  <a:lnTo>
                    <a:pt x="202717" y="9525"/>
                  </a:lnTo>
                  <a:lnTo>
                    <a:pt x="203352" y="7493"/>
                  </a:lnTo>
                  <a:lnTo>
                    <a:pt x="204241" y="5969"/>
                  </a:lnTo>
                  <a:lnTo>
                    <a:pt x="205257" y="4445"/>
                  </a:lnTo>
                  <a:lnTo>
                    <a:pt x="206781" y="3175"/>
                  </a:lnTo>
                  <a:lnTo>
                    <a:pt x="208940" y="2286"/>
                  </a:lnTo>
                  <a:lnTo>
                    <a:pt x="210972" y="1397"/>
                  </a:lnTo>
                  <a:lnTo>
                    <a:pt x="214147" y="762"/>
                  </a:lnTo>
                  <a:lnTo>
                    <a:pt x="218084" y="508"/>
                  </a:lnTo>
                  <a:lnTo>
                    <a:pt x="222148" y="254"/>
                  </a:lnTo>
                  <a:lnTo>
                    <a:pt x="227609" y="0"/>
                  </a:lnTo>
                  <a:lnTo>
                    <a:pt x="234721" y="0"/>
                  </a:lnTo>
                  <a:lnTo>
                    <a:pt x="241452" y="0"/>
                  </a:lnTo>
                  <a:lnTo>
                    <a:pt x="246786" y="254"/>
                  </a:lnTo>
                  <a:lnTo>
                    <a:pt x="250596" y="762"/>
                  </a:lnTo>
                  <a:lnTo>
                    <a:pt x="254406" y="1143"/>
                  </a:lnTo>
                  <a:lnTo>
                    <a:pt x="257073" y="2286"/>
                  </a:lnTo>
                  <a:lnTo>
                    <a:pt x="258470" y="3937"/>
                  </a:lnTo>
                  <a:lnTo>
                    <a:pt x="259867" y="5715"/>
                  </a:lnTo>
                  <a:lnTo>
                    <a:pt x="260248" y="8128"/>
                  </a:lnTo>
                  <a:lnTo>
                    <a:pt x="259740" y="11175"/>
                  </a:lnTo>
                  <a:lnTo>
                    <a:pt x="259232" y="14350"/>
                  </a:lnTo>
                  <a:lnTo>
                    <a:pt x="258089" y="18542"/>
                  </a:lnTo>
                  <a:lnTo>
                    <a:pt x="256311" y="23749"/>
                  </a:lnTo>
                  <a:lnTo>
                    <a:pt x="170205" y="280035"/>
                  </a:lnTo>
                  <a:lnTo>
                    <a:pt x="161442" y="289687"/>
                  </a:lnTo>
                  <a:lnTo>
                    <a:pt x="158775" y="290575"/>
                  </a:lnTo>
                  <a:lnTo>
                    <a:pt x="155092" y="291084"/>
                  </a:lnTo>
                  <a:lnTo>
                    <a:pt x="150520" y="291338"/>
                  </a:lnTo>
                  <a:lnTo>
                    <a:pt x="145948" y="291465"/>
                  </a:lnTo>
                  <a:lnTo>
                    <a:pt x="139852" y="291592"/>
                  </a:lnTo>
                  <a:lnTo>
                    <a:pt x="132359" y="291592"/>
                  </a:lnTo>
                  <a:lnTo>
                    <a:pt x="126517" y="291592"/>
                  </a:lnTo>
                  <a:lnTo>
                    <a:pt x="121310" y="291592"/>
                  </a:lnTo>
                  <a:lnTo>
                    <a:pt x="117119" y="291465"/>
                  </a:lnTo>
                  <a:lnTo>
                    <a:pt x="112928" y="291465"/>
                  </a:lnTo>
                  <a:lnTo>
                    <a:pt x="109245" y="291211"/>
                  </a:lnTo>
                  <a:lnTo>
                    <a:pt x="106324" y="290957"/>
                  </a:lnTo>
                  <a:lnTo>
                    <a:pt x="103276" y="290703"/>
                  </a:lnTo>
                  <a:lnTo>
                    <a:pt x="100863" y="290195"/>
                  </a:lnTo>
                  <a:lnTo>
                    <a:pt x="99085" y="289560"/>
                  </a:lnTo>
                  <a:lnTo>
                    <a:pt x="97180" y="289051"/>
                  </a:lnTo>
                  <a:lnTo>
                    <a:pt x="95656" y="288290"/>
                  </a:lnTo>
                  <a:lnTo>
                    <a:pt x="94386" y="287400"/>
                  </a:lnTo>
                  <a:lnTo>
                    <a:pt x="93091" y="286512"/>
                  </a:lnTo>
                  <a:lnTo>
                    <a:pt x="92125" y="285369"/>
                  </a:lnTo>
                  <a:lnTo>
                    <a:pt x="91452" y="284099"/>
                  </a:lnTo>
                  <a:lnTo>
                    <a:pt x="90779" y="282829"/>
                  </a:lnTo>
                  <a:lnTo>
                    <a:pt x="90144" y="281305"/>
                  </a:lnTo>
                  <a:lnTo>
                    <a:pt x="89560" y="279400"/>
                  </a:lnTo>
                  <a:lnTo>
                    <a:pt x="3606" y="23241"/>
                  </a:lnTo>
                  <a:lnTo>
                    <a:pt x="1816" y="17907"/>
                  </a:lnTo>
                  <a:lnTo>
                    <a:pt x="736" y="13716"/>
                  </a:lnTo>
                  <a:lnTo>
                    <a:pt x="368" y="10541"/>
                  </a:lnTo>
                  <a:lnTo>
                    <a:pt x="0" y="7366"/>
                  </a:lnTo>
                  <a:lnTo>
                    <a:pt x="736" y="5080"/>
                  </a:lnTo>
                  <a:lnTo>
                    <a:pt x="2603" y="3556"/>
                  </a:lnTo>
                  <a:lnTo>
                    <a:pt x="4457" y="1905"/>
                  </a:lnTo>
                  <a:lnTo>
                    <a:pt x="7620" y="1016"/>
                  </a:lnTo>
                  <a:lnTo>
                    <a:pt x="12090" y="635"/>
                  </a:lnTo>
                  <a:lnTo>
                    <a:pt x="16548" y="254"/>
                  </a:lnTo>
                  <a:lnTo>
                    <a:pt x="22809" y="0"/>
                  </a:lnTo>
                  <a:lnTo>
                    <a:pt x="30835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21">
              <a:extLst>
                <a:ext uri="{FF2B5EF4-FFF2-40B4-BE49-F238E27FC236}">
                  <a16:creationId xmlns:a16="http://schemas.microsoft.com/office/drawing/2014/main" id="{24BB589F-3503-4E85-9D53-726D8449E76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9048" y="2851530"/>
              <a:ext cx="76834" cy="71120"/>
            </a:xfrm>
            <a:prstGeom prst="rect">
              <a:avLst/>
            </a:prstGeom>
          </p:spPr>
        </p:pic>
        <p:pic>
          <p:nvPicPr>
            <p:cNvPr id="75" name="object 22">
              <a:extLst>
                <a:ext uri="{FF2B5EF4-FFF2-40B4-BE49-F238E27FC236}">
                  <a16:creationId xmlns:a16="http://schemas.microsoft.com/office/drawing/2014/main" id="{79E8070F-EE78-4A0A-B615-15E2E24D195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9865" y="2851530"/>
              <a:ext cx="76834" cy="71120"/>
            </a:xfrm>
            <a:prstGeom prst="rect">
              <a:avLst/>
            </a:prstGeom>
          </p:spPr>
        </p:pic>
        <p:sp>
          <p:nvSpPr>
            <p:cNvPr id="76" name="object 23">
              <a:extLst>
                <a:ext uri="{FF2B5EF4-FFF2-40B4-BE49-F238E27FC236}">
                  <a16:creationId xmlns:a16="http://schemas.microsoft.com/office/drawing/2014/main" id="{666CCF12-0AED-401F-AB52-6F84D772F62B}"/>
                </a:ext>
              </a:extLst>
            </p:cNvPr>
            <p:cNvSpPr/>
            <p:nvPr/>
          </p:nvSpPr>
          <p:spPr>
            <a:xfrm>
              <a:off x="1912112" y="2850006"/>
              <a:ext cx="56515" cy="312420"/>
            </a:xfrm>
            <a:custGeom>
              <a:avLst/>
              <a:gdLst/>
              <a:ahLst/>
              <a:cxnLst/>
              <a:rect l="l" t="t" r="r" b="b"/>
              <a:pathLst>
                <a:path w="56514" h="312419">
                  <a:moveTo>
                    <a:pt x="28193" y="0"/>
                  </a:moveTo>
                  <a:lnTo>
                    <a:pt x="33655" y="0"/>
                  </a:lnTo>
                  <a:lnTo>
                    <a:pt x="38226" y="253"/>
                  </a:lnTo>
                  <a:lnTo>
                    <a:pt x="41782" y="634"/>
                  </a:lnTo>
                  <a:lnTo>
                    <a:pt x="45338" y="1142"/>
                  </a:lnTo>
                  <a:lnTo>
                    <a:pt x="48260" y="1777"/>
                  </a:lnTo>
                  <a:lnTo>
                    <a:pt x="50418" y="2539"/>
                  </a:lnTo>
                  <a:lnTo>
                    <a:pt x="52577" y="3301"/>
                  </a:lnTo>
                  <a:lnTo>
                    <a:pt x="54101" y="4317"/>
                  </a:lnTo>
                  <a:lnTo>
                    <a:pt x="54990" y="5587"/>
                  </a:lnTo>
                  <a:lnTo>
                    <a:pt x="55880" y="6730"/>
                  </a:lnTo>
                  <a:lnTo>
                    <a:pt x="56261" y="8127"/>
                  </a:lnTo>
                  <a:lnTo>
                    <a:pt x="56261" y="9525"/>
                  </a:lnTo>
                  <a:lnTo>
                    <a:pt x="56261" y="303148"/>
                  </a:lnTo>
                  <a:lnTo>
                    <a:pt x="56261" y="304672"/>
                  </a:lnTo>
                  <a:lnTo>
                    <a:pt x="55880" y="305942"/>
                  </a:lnTo>
                  <a:lnTo>
                    <a:pt x="41782" y="311530"/>
                  </a:lnTo>
                  <a:lnTo>
                    <a:pt x="38226" y="311912"/>
                  </a:lnTo>
                  <a:lnTo>
                    <a:pt x="33655" y="312038"/>
                  </a:lnTo>
                  <a:lnTo>
                    <a:pt x="28193" y="312038"/>
                  </a:lnTo>
                  <a:lnTo>
                    <a:pt x="22606" y="312038"/>
                  </a:lnTo>
                  <a:lnTo>
                    <a:pt x="0" y="304672"/>
                  </a:lnTo>
                  <a:lnTo>
                    <a:pt x="0" y="303148"/>
                  </a:lnTo>
                  <a:lnTo>
                    <a:pt x="0" y="9525"/>
                  </a:lnTo>
                  <a:lnTo>
                    <a:pt x="0" y="8127"/>
                  </a:lnTo>
                  <a:lnTo>
                    <a:pt x="507" y="6730"/>
                  </a:lnTo>
                  <a:lnTo>
                    <a:pt x="1396" y="5587"/>
                  </a:lnTo>
                  <a:lnTo>
                    <a:pt x="2286" y="4317"/>
                  </a:lnTo>
                  <a:lnTo>
                    <a:pt x="3810" y="3301"/>
                  </a:lnTo>
                  <a:lnTo>
                    <a:pt x="5968" y="2539"/>
                  </a:lnTo>
                  <a:lnTo>
                    <a:pt x="8127" y="1777"/>
                  </a:lnTo>
                  <a:lnTo>
                    <a:pt x="10921" y="1142"/>
                  </a:lnTo>
                  <a:lnTo>
                    <a:pt x="14477" y="634"/>
                  </a:lnTo>
                  <a:lnTo>
                    <a:pt x="18161" y="253"/>
                  </a:lnTo>
                  <a:lnTo>
                    <a:pt x="22606" y="0"/>
                  </a:lnTo>
                  <a:lnTo>
                    <a:pt x="28193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24">
              <a:extLst>
                <a:ext uri="{FF2B5EF4-FFF2-40B4-BE49-F238E27FC236}">
                  <a16:creationId xmlns:a16="http://schemas.microsoft.com/office/drawing/2014/main" id="{A69683D1-63F8-4455-BCF9-11C6B84FA02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0493" y="3395979"/>
              <a:ext cx="2395969" cy="394462"/>
            </a:xfrm>
            <a:prstGeom prst="rect">
              <a:avLst/>
            </a:prstGeom>
          </p:spPr>
        </p:pic>
        <p:sp>
          <p:nvSpPr>
            <p:cNvPr id="78" name="object 25">
              <a:extLst>
                <a:ext uri="{FF2B5EF4-FFF2-40B4-BE49-F238E27FC236}">
                  <a16:creationId xmlns:a16="http://schemas.microsoft.com/office/drawing/2014/main" id="{7094B538-2FB2-482B-8134-74720E645781}"/>
                </a:ext>
              </a:extLst>
            </p:cNvPr>
            <p:cNvSpPr/>
            <p:nvPr/>
          </p:nvSpPr>
          <p:spPr>
            <a:xfrm>
              <a:off x="3089782" y="3493769"/>
              <a:ext cx="207010" cy="297180"/>
            </a:xfrm>
            <a:custGeom>
              <a:avLst/>
              <a:gdLst/>
              <a:ahLst/>
              <a:cxnLst/>
              <a:rect l="l" t="t" r="r" b="b"/>
              <a:pathLst>
                <a:path w="207010" h="297179">
                  <a:moveTo>
                    <a:pt x="28575" y="0"/>
                  </a:moveTo>
                  <a:lnTo>
                    <a:pt x="35052" y="0"/>
                  </a:lnTo>
                  <a:lnTo>
                    <a:pt x="40131" y="0"/>
                  </a:lnTo>
                  <a:lnTo>
                    <a:pt x="43815" y="253"/>
                  </a:lnTo>
                  <a:lnTo>
                    <a:pt x="47498" y="507"/>
                  </a:lnTo>
                  <a:lnTo>
                    <a:pt x="50418" y="1015"/>
                  </a:lnTo>
                  <a:lnTo>
                    <a:pt x="52450" y="1904"/>
                  </a:lnTo>
                  <a:lnTo>
                    <a:pt x="54610" y="2793"/>
                  </a:lnTo>
                  <a:lnTo>
                    <a:pt x="56134" y="4190"/>
                  </a:lnTo>
                  <a:lnTo>
                    <a:pt x="57150" y="6095"/>
                  </a:lnTo>
                  <a:lnTo>
                    <a:pt x="58293" y="8000"/>
                  </a:lnTo>
                  <a:lnTo>
                    <a:pt x="59309" y="10540"/>
                  </a:lnTo>
                  <a:lnTo>
                    <a:pt x="60325" y="13969"/>
                  </a:lnTo>
                  <a:lnTo>
                    <a:pt x="107187" y="147319"/>
                  </a:lnTo>
                  <a:lnTo>
                    <a:pt x="107823" y="147319"/>
                  </a:lnTo>
                  <a:lnTo>
                    <a:pt x="150749" y="11302"/>
                  </a:lnTo>
                  <a:lnTo>
                    <a:pt x="151637" y="7492"/>
                  </a:lnTo>
                  <a:lnTo>
                    <a:pt x="152781" y="4952"/>
                  </a:lnTo>
                  <a:lnTo>
                    <a:pt x="154178" y="3682"/>
                  </a:lnTo>
                  <a:lnTo>
                    <a:pt x="155575" y="2412"/>
                  </a:lnTo>
                  <a:lnTo>
                    <a:pt x="157987" y="1396"/>
                  </a:lnTo>
                  <a:lnTo>
                    <a:pt x="161162" y="888"/>
                  </a:lnTo>
                  <a:lnTo>
                    <a:pt x="164465" y="253"/>
                  </a:lnTo>
                  <a:lnTo>
                    <a:pt x="170180" y="0"/>
                  </a:lnTo>
                  <a:lnTo>
                    <a:pt x="178434" y="0"/>
                  </a:lnTo>
                  <a:lnTo>
                    <a:pt x="184784" y="0"/>
                  </a:lnTo>
                  <a:lnTo>
                    <a:pt x="190119" y="253"/>
                  </a:lnTo>
                  <a:lnTo>
                    <a:pt x="194309" y="888"/>
                  </a:lnTo>
                  <a:lnTo>
                    <a:pt x="198628" y="1396"/>
                  </a:lnTo>
                  <a:lnTo>
                    <a:pt x="201676" y="2539"/>
                  </a:lnTo>
                  <a:lnTo>
                    <a:pt x="203707" y="4190"/>
                  </a:lnTo>
                  <a:lnTo>
                    <a:pt x="205740" y="5841"/>
                  </a:lnTo>
                  <a:lnTo>
                    <a:pt x="206756" y="8000"/>
                  </a:lnTo>
                  <a:lnTo>
                    <a:pt x="206756" y="10794"/>
                  </a:lnTo>
                  <a:lnTo>
                    <a:pt x="206756" y="13588"/>
                  </a:lnTo>
                  <a:lnTo>
                    <a:pt x="138684" y="215645"/>
                  </a:lnTo>
                  <a:lnTo>
                    <a:pt x="114554" y="286130"/>
                  </a:lnTo>
                  <a:lnTo>
                    <a:pt x="77469" y="296671"/>
                  </a:lnTo>
                  <a:lnTo>
                    <a:pt x="71500" y="296671"/>
                  </a:lnTo>
                  <a:lnTo>
                    <a:pt x="55118" y="293242"/>
                  </a:lnTo>
                  <a:lnTo>
                    <a:pt x="53340" y="292099"/>
                  </a:lnTo>
                  <a:lnTo>
                    <a:pt x="52450" y="290575"/>
                  </a:lnTo>
                  <a:lnTo>
                    <a:pt x="52324" y="288797"/>
                  </a:lnTo>
                  <a:lnTo>
                    <a:pt x="52069" y="287019"/>
                  </a:lnTo>
                  <a:lnTo>
                    <a:pt x="52578" y="284860"/>
                  </a:lnTo>
                  <a:lnTo>
                    <a:pt x="53593" y="282320"/>
                  </a:lnTo>
                  <a:lnTo>
                    <a:pt x="80137" y="215645"/>
                  </a:lnTo>
                  <a:lnTo>
                    <a:pt x="78231" y="214756"/>
                  </a:lnTo>
                  <a:lnTo>
                    <a:pt x="76454" y="213359"/>
                  </a:lnTo>
                  <a:lnTo>
                    <a:pt x="74930" y="211454"/>
                  </a:lnTo>
                  <a:lnTo>
                    <a:pt x="73406" y="209549"/>
                  </a:lnTo>
                  <a:lnTo>
                    <a:pt x="2921" y="22478"/>
                  </a:lnTo>
                  <a:lnTo>
                    <a:pt x="0" y="13334"/>
                  </a:lnTo>
                  <a:lnTo>
                    <a:pt x="0" y="10540"/>
                  </a:lnTo>
                  <a:lnTo>
                    <a:pt x="0" y="7746"/>
                  </a:lnTo>
                  <a:lnTo>
                    <a:pt x="889" y="5587"/>
                  </a:lnTo>
                  <a:lnTo>
                    <a:pt x="2667" y="4063"/>
                  </a:lnTo>
                  <a:lnTo>
                    <a:pt x="4444" y="2539"/>
                  </a:lnTo>
                  <a:lnTo>
                    <a:pt x="7493" y="1396"/>
                  </a:lnTo>
                  <a:lnTo>
                    <a:pt x="11811" y="888"/>
                  </a:lnTo>
                  <a:lnTo>
                    <a:pt x="16002" y="253"/>
                  </a:lnTo>
                  <a:lnTo>
                    <a:pt x="21590" y="0"/>
                  </a:lnTo>
                  <a:lnTo>
                    <a:pt x="28575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26">
              <a:extLst>
                <a:ext uri="{FF2B5EF4-FFF2-40B4-BE49-F238E27FC236}">
                  <a16:creationId xmlns:a16="http://schemas.microsoft.com/office/drawing/2014/main" id="{DD84B205-4EF6-4E17-8D29-1D0B1D06B5A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4397" y="3389883"/>
              <a:ext cx="2070544" cy="330708"/>
            </a:xfrm>
            <a:prstGeom prst="rect">
              <a:avLst/>
            </a:prstGeom>
          </p:spPr>
        </p:pic>
        <p:pic>
          <p:nvPicPr>
            <p:cNvPr id="80" name="object 27">
              <a:extLst>
                <a:ext uri="{FF2B5EF4-FFF2-40B4-BE49-F238E27FC236}">
                  <a16:creationId xmlns:a16="http://schemas.microsoft.com/office/drawing/2014/main" id="{40353A89-FA07-495B-9555-AE3778B7E72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8777" y="3947286"/>
              <a:ext cx="1359027" cy="315849"/>
            </a:xfrm>
            <a:prstGeom prst="rect">
              <a:avLst/>
            </a:prstGeom>
          </p:spPr>
        </p:pic>
        <p:pic>
          <p:nvPicPr>
            <p:cNvPr id="81" name="object 28">
              <a:extLst>
                <a:ext uri="{FF2B5EF4-FFF2-40B4-BE49-F238E27FC236}">
                  <a16:creationId xmlns:a16="http://schemas.microsoft.com/office/drawing/2014/main" id="{95B14A9D-FF1A-4184-B9CC-9366F142C8F3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2681" y="3958335"/>
              <a:ext cx="1269491" cy="310895"/>
            </a:xfrm>
            <a:prstGeom prst="rect">
              <a:avLst/>
            </a:prstGeom>
          </p:spPr>
        </p:pic>
        <p:sp>
          <p:nvSpPr>
            <p:cNvPr id="82" name="object 29">
              <a:extLst>
                <a:ext uri="{FF2B5EF4-FFF2-40B4-BE49-F238E27FC236}">
                  <a16:creationId xmlns:a16="http://schemas.microsoft.com/office/drawing/2014/main" id="{D89B1EC8-B5BB-4CBC-B9C8-80D78180A35C}"/>
                </a:ext>
              </a:extLst>
            </p:cNvPr>
            <p:cNvSpPr/>
            <p:nvPr/>
          </p:nvSpPr>
          <p:spPr>
            <a:xfrm>
              <a:off x="2701544" y="3947286"/>
              <a:ext cx="56515" cy="312420"/>
            </a:xfrm>
            <a:custGeom>
              <a:avLst/>
              <a:gdLst/>
              <a:ahLst/>
              <a:cxnLst/>
              <a:rect l="l" t="t" r="r" b="b"/>
              <a:pathLst>
                <a:path w="56514" h="312420">
                  <a:moveTo>
                    <a:pt x="28193" y="0"/>
                  </a:moveTo>
                  <a:lnTo>
                    <a:pt x="33655" y="0"/>
                  </a:lnTo>
                  <a:lnTo>
                    <a:pt x="38226" y="254"/>
                  </a:lnTo>
                  <a:lnTo>
                    <a:pt x="41782" y="635"/>
                  </a:lnTo>
                  <a:lnTo>
                    <a:pt x="45338" y="1143"/>
                  </a:lnTo>
                  <a:lnTo>
                    <a:pt x="48260" y="1777"/>
                  </a:lnTo>
                  <a:lnTo>
                    <a:pt x="50418" y="2539"/>
                  </a:lnTo>
                  <a:lnTo>
                    <a:pt x="52578" y="3301"/>
                  </a:lnTo>
                  <a:lnTo>
                    <a:pt x="54101" y="4318"/>
                  </a:lnTo>
                  <a:lnTo>
                    <a:pt x="54991" y="5587"/>
                  </a:lnTo>
                  <a:lnTo>
                    <a:pt x="55880" y="6731"/>
                  </a:lnTo>
                  <a:lnTo>
                    <a:pt x="56261" y="8127"/>
                  </a:lnTo>
                  <a:lnTo>
                    <a:pt x="56261" y="9525"/>
                  </a:lnTo>
                  <a:lnTo>
                    <a:pt x="56261" y="303149"/>
                  </a:lnTo>
                  <a:lnTo>
                    <a:pt x="56261" y="304673"/>
                  </a:lnTo>
                  <a:lnTo>
                    <a:pt x="55880" y="305943"/>
                  </a:lnTo>
                  <a:lnTo>
                    <a:pt x="41782" y="311531"/>
                  </a:lnTo>
                  <a:lnTo>
                    <a:pt x="38226" y="311912"/>
                  </a:lnTo>
                  <a:lnTo>
                    <a:pt x="33655" y="312038"/>
                  </a:lnTo>
                  <a:lnTo>
                    <a:pt x="28193" y="312038"/>
                  </a:lnTo>
                  <a:lnTo>
                    <a:pt x="22606" y="312038"/>
                  </a:lnTo>
                  <a:lnTo>
                    <a:pt x="0" y="304673"/>
                  </a:lnTo>
                  <a:lnTo>
                    <a:pt x="0" y="303149"/>
                  </a:lnTo>
                  <a:lnTo>
                    <a:pt x="0" y="9525"/>
                  </a:lnTo>
                  <a:lnTo>
                    <a:pt x="0" y="8127"/>
                  </a:lnTo>
                  <a:lnTo>
                    <a:pt x="507" y="6731"/>
                  </a:lnTo>
                  <a:lnTo>
                    <a:pt x="1397" y="5587"/>
                  </a:lnTo>
                  <a:lnTo>
                    <a:pt x="2286" y="4318"/>
                  </a:lnTo>
                  <a:lnTo>
                    <a:pt x="22606" y="0"/>
                  </a:lnTo>
                  <a:lnTo>
                    <a:pt x="28193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30">
              <a:extLst>
                <a:ext uri="{FF2B5EF4-FFF2-40B4-BE49-F238E27FC236}">
                  <a16:creationId xmlns:a16="http://schemas.microsoft.com/office/drawing/2014/main" id="{31E1E74F-7C6F-433A-8802-49A5B64FD6D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3089" y="4495926"/>
              <a:ext cx="906462" cy="315849"/>
            </a:xfrm>
            <a:prstGeom prst="rect">
              <a:avLst/>
            </a:prstGeom>
          </p:spPr>
        </p:pic>
        <p:pic>
          <p:nvPicPr>
            <p:cNvPr id="84" name="object 31">
              <a:extLst>
                <a:ext uri="{FF2B5EF4-FFF2-40B4-BE49-F238E27FC236}">
                  <a16:creationId xmlns:a16="http://schemas.microsoft.com/office/drawing/2014/main" id="{2EC4AD11-2B24-4227-AD05-205D62E9A63C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4143" y="4628641"/>
              <a:ext cx="99479" cy="141731"/>
            </a:xfrm>
            <a:prstGeom prst="rect">
              <a:avLst/>
            </a:prstGeom>
          </p:spPr>
        </p:pic>
        <p:pic>
          <p:nvPicPr>
            <p:cNvPr id="85" name="object 32">
              <a:extLst>
                <a:ext uri="{FF2B5EF4-FFF2-40B4-BE49-F238E27FC236}">
                  <a16:creationId xmlns:a16="http://schemas.microsoft.com/office/drawing/2014/main" id="{D440EEC9-E921-4484-A7D6-0178979B3F69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83652" y="4581144"/>
              <a:ext cx="207810" cy="236727"/>
            </a:xfrm>
            <a:prstGeom prst="rect">
              <a:avLst/>
            </a:prstGeom>
          </p:spPr>
        </p:pic>
        <p:sp>
          <p:nvSpPr>
            <p:cNvPr id="86" name="object 33">
              <a:extLst>
                <a:ext uri="{FF2B5EF4-FFF2-40B4-BE49-F238E27FC236}">
                  <a16:creationId xmlns:a16="http://schemas.microsoft.com/office/drawing/2014/main" id="{6B9E5127-C114-4A4F-BDF5-0F4DC0D4935B}"/>
                </a:ext>
              </a:extLst>
            </p:cNvPr>
            <p:cNvSpPr/>
            <p:nvPr/>
          </p:nvSpPr>
          <p:spPr>
            <a:xfrm>
              <a:off x="843089" y="4495926"/>
              <a:ext cx="906780" cy="316230"/>
            </a:xfrm>
            <a:custGeom>
              <a:avLst/>
              <a:gdLst/>
              <a:ahLst/>
              <a:cxnLst/>
              <a:rect l="l" t="t" r="r" b="b"/>
              <a:pathLst>
                <a:path w="906780" h="316229">
                  <a:moveTo>
                    <a:pt x="826706" y="17145"/>
                  </a:moveTo>
                  <a:lnTo>
                    <a:pt x="834707" y="17145"/>
                  </a:lnTo>
                  <a:lnTo>
                    <a:pt x="842454" y="17780"/>
                  </a:lnTo>
                  <a:lnTo>
                    <a:pt x="849947" y="19177"/>
                  </a:lnTo>
                  <a:lnTo>
                    <a:pt x="857440" y="20447"/>
                  </a:lnTo>
                  <a:lnTo>
                    <a:pt x="887666" y="31877"/>
                  </a:lnTo>
                  <a:lnTo>
                    <a:pt x="892746" y="34671"/>
                  </a:lnTo>
                  <a:lnTo>
                    <a:pt x="902398" y="44196"/>
                  </a:lnTo>
                  <a:lnTo>
                    <a:pt x="903160" y="45466"/>
                  </a:lnTo>
                  <a:lnTo>
                    <a:pt x="903795" y="47243"/>
                  </a:lnTo>
                  <a:lnTo>
                    <a:pt x="904176" y="49275"/>
                  </a:lnTo>
                  <a:lnTo>
                    <a:pt x="904684" y="51435"/>
                  </a:lnTo>
                  <a:lnTo>
                    <a:pt x="904938" y="53848"/>
                  </a:lnTo>
                  <a:lnTo>
                    <a:pt x="905192" y="56642"/>
                  </a:lnTo>
                  <a:lnTo>
                    <a:pt x="905446" y="59562"/>
                  </a:lnTo>
                  <a:lnTo>
                    <a:pt x="905573" y="62992"/>
                  </a:lnTo>
                  <a:lnTo>
                    <a:pt x="905573" y="67183"/>
                  </a:lnTo>
                  <a:lnTo>
                    <a:pt x="905573" y="71628"/>
                  </a:lnTo>
                  <a:lnTo>
                    <a:pt x="905446" y="75437"/>
                  </a:lnTo>
                  <a:lnTo>
                    <a:pt x="905065" y="78612"/>
                  </a:lnTo>
                  <a:lnTo>
                    <a:pt x="904811" y="81661"/>
                  </a:lnTo>
                  <a:lnTo>
                    <a:pt x="904303" y="84200"/>
                  </a:lnTo>
                  <a:lnTo>
                    <a:pt x="903541" y="86106"/>
                  </a:lnTo>
                  <a:lnTo>
                    <a:pt x="902779" y="88137"/>
                  </a:lnTo>
                  <a:lnTo>
                    <a:pt x="901890" y="89535"/>
                  </a:lnTo>
                  <a:lnTo>
                    <a:pt x="900874" y="90424"/>
                  </a:lnTo>
                  <a:lnTo>
                    <a:pt x="899858" y="91312"/>
                  </a:lnTo>
                  <a:lnTo>
                    <a:pt x="898588" y="91693"/>
                  </a:lnTo>
                  <a:lnTo>
                    <a:pt x="897318" y="91693"/>
                  </a:lnTo>
                  <a:lnTo>
                    <a:pt x="895032" y="91693"/>
                  </a:lnTo>
                  <a:lnTo>
                    <a:pt x="892238" y="90424"/>
                  </a:lnTo>
                  <a:lnTo>
                    <a:pt x="888809" y="87756"/>
                  </a:lnTo>
                  <a:lnTo>
                    <a:pt x="885380" y="85217"/>
                  </a:lnTo>
                  <a:lnTo>
                    <a:pt x="880935" y="82296"/>
                  </a:lnTo>
                  <a:lnTo>
                    <a:pt x="875474" y="79121"/>
                  </a:lnTo>
                  <a:lnTo>
                    <a:pt x="870140" y="75946"/>
                  </a:lnTo>
                  <a:lnTo>
                    <a:pt x="829246" y="66548"/>
                  </a:lnTo>
                  <a:lnTo>
                    <a:pt x="820836" y="66978"/>
                  </a:lnTo>
                  <a:lnTo>
                    <a:pt x="780528" y="87481"/>
                  </a:lnTo>
                  <a:lnTo>
                    <a:pt x="761047" y="125222"/>
                  </a:lnTo>
                  <a:lnTo>
                    <a:pt x="756221" y="167005"/>
                  </a:lnTo>
                  <a:lnTo>
                    <a:pt x="756535" y="179266"/>
                  </a:lnTo>
                  <a:lnTo>
                    <a:pt x="764359" y="219981"/>
                  </a:lnTo>
                  <a:lnTo>
                    <a:pt x="787098" y="252269"/>
                  </a:lnTo>
                  <a:lnTo>
                    <a:pt x="830770" y="265684"/>
                  </a:lnTo>
                  <a:lnTo>
                    <a:pt x="838319" y="265447"/>
                  </a:lnTo>
                  <a:lnTo>
                    <a:pt x="877252" y="253746"/>
                  </a:lnTo>
                  <a:lnTo>
                    <a:pt x="882713" y="250825"/>
                  </a:lnTo>
                  <a:lnTo>
                    <a:pt x="887158" y="248158"/>
                  </a:lnTo>
                  <a:lnTo>
                    <a:pt x="890714" y="245745"/>
                  </a:lnTo>
                  <a:lnTo>
                    <a:pt x="894143" y="243331"/>
                  </a:lnTo>
                  <a:lnTo>
                    <a:pt x="896937" y="242189"/>
                  </a:lnTo>
                  <a:lnTo>
                    <a:pt x="898842" y="242189"/>
                  </a:lnTo>
                  <a:lnTo>
                    <a:pt x="900366" y="242189"/>
                  </a:lnTo>
                  <a:lnTo>
                    <a:pt x="901509" y="242443"/>
                  </a:lnTo>
                  <a:lnTo>
                    <a:pt x="902398" y="243078"/>
                  </a:lnTo>
                  <a:lnTo>
                    <a:pt x="903287" y="243712"/>
                  </a:lnTo>
                  <a:lnTo>
                    <a:pt x="904049" y="244856"/>
                  </a:lnTo>
                  <a:lnTo>
                    <a:pt x="904684" y="246634"/>
                  </a:lnTo>
                  <a:lnTo>
                    <a:pt x="905192" y="248412"/>
                  </a:lnTo>
                  <a:lnTo>
                    <a:pt x="905700" y="250952"/>
                  </a:lnTo>
                  <a:lnTo>
                    <a:pt x="905954" y="254127"/>
                  </a:lnTo>
                  <a:lnTo>
                    <a:pt x="906335" y="257302"/>
                  </a:lnTo>
                  <a:lnTo>
                    <a:pt x="906462" y="261620"/>
                  </a:lnTo>
                  <a:lnTo>
                    <a:pt x="906462" y="266954"/>
                  </a:lnTo>
                  <a:lnTo>
                    <a:pt x="906462" y="270637"/>
                  </a:lnTo>
                  <a:lnTo>
                    <a:pt x="905065" y="283210"/>
                  </a:lnTo>
                  <a:lnTo>
                    <a:pt x="904684" y="284988"/>
                  </a:lnTo>
                  <a:lnTo>
                    <a:pt x="904049" y="286639"/>
                  </a:lnTo>
                  <a:lnTo>
                    <a:pt x="903287" y="287909"/>
                  </a:lnTo>
                  <a:lnTo>
                    <a:pt x="902525" y="289306"/>
                  </a:lnTo>
                  <a:lnTo>
                    <a:pt x="901382" y="290830"/>
                  </a:lnTo>
                  <a:lnTo>
                    <a:pt x="899731" y="292481"/>
                  </a:lnTo>
                  <a:lnTo>
                    <a:pt x="898080" y="294259"/>
                  </a:lnTo>
                  <a:lnTo>
                    <a:pt x="894905" y="296418"/>
                  </a:lnTo>
                  <a:lnTo>
                    <a:pt x="890206" y="299085"/>
                  </a:lnTo>
                  <a:lnTo>
                    <a:pt x="885507" y="301752"/>
                  </a:lnTo>
                  <a:lnTo>
                    <a:pt x="879792" y="304419"/>
                  </a:lnTo>
                  <a:lnTo>
                    <a:pt x="873061" y="306831"/>
                  </a:lnTo>
                  <a:lnTo>
                    <a:pt x="866330" y="309245"/>
                  </a:lnTo>
                  <a:lnTo>
                    <a:pt x="821626" y="315468"/>
                  </a:lnTo>
                  <a:lnTo>
                    <a:pt x="807126" y="314894"/>
                  </a:lnTo>
                  <a:lnTo>
                    <a:pt x="768032" y="306197"/>
                  </a:lnTo>
                  <a:lnTo>
                    <a:pt x="727392" y="278892"/>
                  </a:lnTo>
                  <a:lnTo>
                    <a:pt x="706693" y="246495"/>
                  </a:lnTo>
                  <a:lnTo>
                    <a:pt x="695055" y="203977"/>
                  </a:lnTo>
                  <a:lnTo>
                    <a:pt x="692848" y="170053"/>
                  </a:lnTo>
                  <a:lnTo>
                    <a:pt x="693447" y="152171"/>
                  </a:lnTo>
                  <a:lnTo>
                    <a:pt x="702627" y="104648"/>
                  </a:lnTo>
                  <a:lnTo>
                    <a:pt x="721701" y="66928"/>
                  </a:lnTo>
                  <a:lnTo>
                    <a:pt x="749490" y="39576"/>
                  </a:lnTo>
                  <a:lnTo>
                    <a:pt x="785022" y="22770"/>
                  </a:lnTo>
                  <a:lnTo>
                    <a:pt x="812176" y="17766"/>
                  </a:lnTo>
                  <a:lnTo>
                    <a:pt x="826706" y="17145"/>
                  </a:lnTo>
                  <a:close/>
                </a:path>
                <a:path w="906780" h="316229">
                  <a:moveTo>
                    <a:pt x="172338" y="635"/>
                  </a:moveTo>
                  <a:lnTo>
                    <a:pt x="177850" y="635"/>
                  </a:lnTo>
                  <a:lnTo>
                    <a:pt x="182384" y="889"/>
                  </a:lnTo>
                  <a:lnTo>
                    <a:pt x="198907" y="6223"/>
                  </a:lnTo>
                  <a:lnTo>
                    <a:pt x="199796" y="7366"/>
                  </a:lnTo>
                  <a:lnTo>
                    <a:pt x="200240" y="8762"/>
                  </a:lnTo>
                  <a:lnTo>
                    <a:pt x="200240" y="10287"/>
                  </a:lnTo>
                  <a:lnTo>
                    <a:pt x="200240" y="303149"/>
                  </a:lnTo>
                  <a:lnTo>
                    <a:pt x="200240" y="304800"/>
                  </a:lnTo>
                  <a:lnTo>
                    <a:pt x="199872" y="306197"/>
                  </a:lnTo>
                  <a:lnTo>
                    <a:pt x="199123" y="307213"/>
                  </a:lnTo>
                  <a:lnTo>
                    <a:pt x="198386" y="308356"/>
                  </a:lnTo>
                  <a:lnTo>
                    <a:pt x="197116" y="309372"/>
                  </a:lnTo>
                  <a:lnTo>
                    <a:pt x="195338" y="310006"/>
                  </a:lnTo>
                  <a:lnTo>
                    <a:pt x="193547" y="310769"/>
                  </a:lnTo>
                  <a:lnTo>
                    <a:pt x="191134" y="311277"/>
                  </a:lnTo>
                  <a:lnTo>
                    <a:pt x="188074" y="311658"/>
                  </a:lnTo>
                  <a:lnTo>
                    <a:pt x="185026" y="311912"/>
                  </a:lnTo>
                  <a:lnTo>
                    <a:pt x="181267" y="312039"/>
                  </a:lnTo>
                  <a:lnTo>
                    <a:pt x="176809" y="312039"/>
                  </a:lnTo>
                  <a:lnTo>
                    <a:pt x="172046" y="312039"/>
                  </a:lnTo>
                  <a:lnTo>
                    <a:pt x="157937" y="310006"/>
                  </a:lnTo>
                  <a:lnTo>
                    <a:pt x="156082" y="309372"/>
                  </a:lnTo>
                  <a:lnTo>
                    <a:pt x="154736" y="308356"/>
                  </a:lnTo>
                  <a:lnTo>
                    <a:pt x="153923" y="307213"/>
                  </a:lnTo>
                  <a:lnTo>
                    <a:pt x="153098" y="306197"/>
                  </a:lnTo>
                  <a:lnTo>
                    <a:pt x="152692" y="304800"/>
                  </a:lnTo>
                  <a:lnTo>
                    <a:pt x="152692" y="303149"/>
                  </a:lnTo>
                  <a:lnTo>
                    <a:pt x="152692" y="281050"/>
                  </a:lnTo>
                  <a:lnTo>
                    <a:pt x="120434" y="306705"/>
                  </a:lnTo>
                  <a:lnTo>
                    <a:pt x="83045" y="315849"/>
                  </a:lnTo>
                  <a:lnTo>
                    <a:pt x="72101" y="315301"/>
                  </a:lnTo>
                  <a:lnTo>
                    <a:pt x="30246" y="296672"/>
                  </a:lnTo>
                  <a:lnTo>
                    <a:pt x="7036" y="257974"/>
                  </a:lnTo>
                  <a:lnTo>
                    <a:pt x="278" y="217156"/>
                  </a:lnTo>
                  <a:lnTo>
                    <a:pt x="0" y="206248"/>
                  </a:lnTo>
                  <a:lnTo>
                    <a:pt x="355" y="193321"/>
                  </a:lnTo>
                  <a:lnTo>
                    <a:pt x="8864" y="148250"/>
                  </a:lnTo>
                  <a:lnTo>
                    <a:pt x="28129" y="115280"/>
                  </a:lnTo>
                  <a:lnTo>
                    <a:pt x="67082" y="93313"/>
                  </a:lnTo>
                  <a:lnTo>
                    <a:pt x="87058" y="91312"/>
                  </a:lnTo>
                  <a:lnTo>
                    <a:pt x="95235" y="91739"/>
                  </a:lnTo>
                  <a:lnTo>
                    <a:pt x="130987" y="106505"/>
                  </a:lnTo>
                  <a:lnTo>
                    <a:pt x="144437" y="118110"/>
                  </a:lnTo>
                  <a:lnTo>
                    <a:pt x="144437" y="10287"/>
                  </a:lnTo>
                  <a:lnTo>
                    <a:pt x="144437" y="8762"/>
                  </a:lnTo>
                  <a:lnTo>
                    <a:pt x="144843" y="7366"/>
                  </a:lnTo>
                  <a:lnTo>
                    <a:pt x="145669" y="6223"/>
                  </a:lnTo>
                  <a:lnTo>
                    <a:pt x="146481" y="5080"/>
                  </a:lnTo>
                  <a:lnTo>
                    <a:pt x="166827" y="635"/>
                  </a:lnTo>
                  <a:lnTo>
                    <a:pt x="172338" y="635"/>
                  </a:lnTo>
                  <a:close/>
                </a:path>
                <a:path w="906780" h="316229">
                  <a:moveTo>
                    <a:pt x="518096" y="0"/>
                  </a:moveTo>
                  <a:lnTo>
                    <a:pt x="523557" y="0"/>
                  </a:lnTo>
                  <a:lnTo>
                    <a:pt x="528129" y="254"/>
                  </a:lnTo>
                  <a:lnTo>
                    <a:pt x="544893" y="5587"/>
                  </a:lnTo>
                  <a:lnTo>
                    <a:pt x="545782" y="6731"/>
                  </a:lnTo>
                  <a:lnTo>
                    <a:pt x="546163" y="8128"/>
                  </a:lnTo>
                  <a:lnTo>
                    <a:pt x="546163" y="9525"/>
                  </a:lnTo>
                  <a:lnTo>
                    <a:pt x="546163" y="303149"/>
                  </a:lnTo>
                  <a:lnTo>
                    <a:pt x="546163" y="304673"/>
                  </a:lnTo>
                  <a:lnTo>
                    <a:pt x="545782" y="305943"/>
                  </a:lnTo>
                  <a:lnTo>
                    <a:pt x="531685" y="311531"/>
                  </a:lnTo>
                  <a:lnTo>
                    <a:pt x="528129" y="311912"/>
                  </a:lnTo>
                  <a:lnTo>
                    <a:pt x="523557" y="312039"/>
                  </a:lnTo>
                  <a:lnTo>
                    <a:pt x="518096" y="312039"/>
                  </a:lnTo>
                  <a:lnTo>
                    <a:pt x="512508" y="312039"/>
                  </a:lnTo>
                  <a:lnTo>
                    <a:pt x="489902" y="304673"/>
                  </a:lnTo>
                  <a:lnTo>
                    <a:pt x="489902" y="303149"/>
                  </a:lnTo>
                  <a:lnTo>
                    <a:pt x="489902" y="9525"/>
                  </a:lnTo>
                  <a:lnTo>
                    <a:pt x="489902" y="8128"/>
                  </a:lnTo>
                  <a:lnTo>
                    <a:pt x="490410" y="6731"/>
                  </a:lnTo>
                  <a:lnTo>
                    <a:pt x="491299" y="5587"/>
                  </a:lnTo>
                  <a:lnTo>
                    <a:pt x="492188" y="4318"/>
                  </a:lnTo>
                  <a:lnTo>
                    <a:pt x="493712" y="3302"/>
                  </a:lnTo>
                  <a:lnTo>
                    <a:pt x="495871" y="2540"/>
                  </a:lnTo>
                  <a:lnTo>
                    <a:pt x="498030" y="1778"/>
                  </a:lnTo>
                  <a:lnTo>
                    <a:pt x="500824" y="1143"/>
                  </a:lnTo>
                  <a:lnTo>
                    <a:pt x="504380" y="635"/>
                  </a:lnTo>
                  <a:lnTo>
                    <a:pt x="508063" y="254"/>
                  </a:lnTo>
                  <a:lnTo>
                    <a:pt x="512508" y="0"/>
                  </a:lnTo>
                  <a:lnTo>
                    <a:pt x="518096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34">
              <a:extLst>
                <a:ext uri="{FF2B5EF4-FFF2-40B4-BE49-F238E27FC236}">
                  <a16:creationId xmlns:a16="http://schemas.microsoft.com/office/drawing/2014/main" id="{041D2664-1F87-4965-AFB9-6FF0F78AB55A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3809" y="4512691"/>
              <a:ext cx="945515" cy="299084"/>
            </a:xfrm>
            <a:prstGeom prst="rect">
              <a:avLst/>
            </a:prstGeom>
          </p:spPr>
        </p:pic>
        <p:pic>
          <p:nvPicPr>
            <p:cNvPr id="88" name="object 35">
              <a:extLst>
                <a:ext uri="{FF2B5EF4-FFF2-40B4-BE49-F238E27FC236}">
                  <a16:creationId xmlns:a16="http://schemas.microsoft.com/office/drawing/2014/main" id="{42D05C71-4F6A-41D6-8A0D-E44A9AE2DAD2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29307" y="4554727"/>
              <a:ext cx="162432" cy="214756"/>
            </a:xfrm>
            <a:prstGeom prst="rect">
              <a:avLst/>
            </a:prstGeom>
          </p:spPr>
        </p:pic>
        <p:pic>
          <p:nvPicPr>
            <p:cNvPr id="89" name="object 36">
              <a:extLst>
                <a:ext uri="{FF2B5EF4-FFF2-40B4-BE49-F238E27FC236}">
                  <a16:creationId xmlns:a16="http://schemas.microsoft.com/office/drawing/2014/main" id="{088CFF28-2BB3-46B1-AF1B-1944E2548438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31744" y="4557648"/>
              <a:ext cx="132968" cy="208660"/>
            </a:xfrm>
            <a:prstGeom prst="rect">
              <a:avLst/>
            </a:prstGeom>
          </p:spPr>
        </p:pic>
        <p:sp>
          <p:nvSpPr>
            <p:cNvPr id="90" name="object 37">
              <a:extLst>
                <a:ext uri="{FF2B5EF4-FFF2-40B4-BE49-F238E27FC236}">
                  <a16:creationId xmlns:a16="http://schemas.microsoft.com/office/drawing/2014/main" id="{A55C4AB0-50CB-433F-9735-62D1EB5460B6}"/>
                </a:ext>
              </a:extLst>
            </p:cNvPr>
            <p:cNvSpPr/>
            <p:nvPr/>
          </p:nvSpPr>
          <p:spPr>
            <a:xfrm>
              <a:off x="1773809" y="4512691"/>
              <a:ext cx="945515" cy="299085"/>
            </a:xfrm>
            <a:custGeom>
              <a:avLst/>
              <a:gdLst/>
              <a:ahLst/>
              <a:cxnLst/>
              <a:rect l="l" t="t" r="r" b="b"/>
              <a:pathLst>
                <a:path w="945514" h="299085">
                  <a:moveTo>
                    <a:pt x="723011" y="5079"/>
                  </a:moveTo>
                  <a:lnTo>
                    <a:pt x="797052" y="5079"/>
                  </a:lnTo>
                  <a:lnTo>
                    <a:pt x="815649" y="5649"/>
                  </a:lnTo>
                  <a:lnTo>
                    <a:pt x="862584" y="14096"/>
                  </a:lnTo>
                  <a:lnTo>
                    <a:pt x="898159" y="32581"/>
                  </a:lnTo>
                  <a:lnTo>
                    <a:pt x="924147" y="60721"/>
                  </a:lnTo>
                  <a:lnTo>
                    <a:pt x="940157" y="98389"/>
                  </a:lnTo>
                  <a:lnTo>
                    <a:pt x="945515" y="145287"/>
                  </a:lnTo>
                  <a:lnTo>
                    <a:pt x="944870" y="164459"/>
                  </a:lnTo>
                  <a:lnTo>
                    <a:pt x="935101" y="213232"/>
                  </a:lnTo>
                  <a:lnTo>
                    <a:pt x="914527" y="249737"/>
                  </a:lnTo>
                  <a:lnTo>
                    <a:pt x="883856" y="274859"/>
                  </a:lnTo>
                  <a:lnTo>
                    <a:pt x="843567" y="289290"/>
                  </a:lnTo>
                  <a:lnTo>
                    <a:pt x="791972" y="294004"/>
                  </a:lnTo>
                  <a:lnTo>
                    <a:pt x="723011" y="294004"/>
                  </a:lnTo>
                  <a:lnTo>
                    <a:pt x="718058" y="294004"/>
                  </a:lnTo>
                  <a:lnTo>
                    <a:pt x="713867" y="292480"/>
                  </a:lnTo>
                  <a:lnTo>
                    <a:pt x="710565" y="289559"/>
                  </a:lnTo>
                  <a:lnTo>
                    <a:pt x="707263" y="286765"/>
                  </a:lnTo>
                  <a:lnTo>
                    <a:pt x="705485" y="281939"/>
                  </a:lnTo>
                  <a:lnTo>
                    <a:pt x="705485" y="275462"/>
                  </a:lnTo>
                  <a:lnTo>
                    <a:pt x="705485" y="23621"/>
                  </a:lnTo>
                  <a:lnTo>
                    <a:pt x="705485" y="17017"/>
                  </a:lnTo>
                  <a:lnTo>
                    <a:pt x="707263" y="12318"/>
                  </a:lnTo>
                  <a:lnTo>
                    <a:pt x="710565" y="9397"/>
                  </a:lnTo>
                  <a:lnTo>
                    <a:pt x="713867" y="6476"/>
                  </a:lnTo>
                  <a:lnTo>
                    <a:pt x="718058" y="5079"/>
                  </a:lnTo>
                  <a:lnTo>
                    <a:pt x="723011" y="5079"/>
                  </a:lnTo>
                  <a:close/>
                </a:path>
                <a:path w="945514" h="299085">
                  <a:moveTo>
                    <a:pt x="613156" y="3682"/>
                  </a:moveTo>
                  <a:lnTo>
                    <a:pt x="618871" y="3682"/>
                  </a:lnTo>
                  <a:lnTo>
                    <a:pt x="623697" y="3936"/>
                  </a:lnTo>
                  <a:lnTo>
                    <a:pt x="627380" y="4444"/>
                  </a:lnTo>
                  <a:lnTo>
                    <a:pt x="631063" y="4825"/>
                  </a:lnTo>
                  <a:lnTo>
                    <a:pt x="634111" y="5460"/>
                  </a:lnTo>
                  <a:lnTo>
                    <a:pt x="636270" y="6222"/>
                  </a:lnTo>
                  <a:lnTo>
                    <a:pt x="638556" y="6984"/>
                  </a:lnTo>
                  <a:lnTo>
                    <a:pt x="640207" y="7873"/>
                  </a:lnTo>
                  <a:lnTo>
                    <a:pt x="641096" y="9143"/>
                  </a:lnTo>
                  <a:lnTo>
                    <a:pt x="642112" y="10286"/>
                  </a:lnTo>
                  <a:lnTo>
                    <a:pt x="642620" y="11683"/>
                  </a:lnTo>
                  <a:lnTo>
                    <a:pt x="642620" y="13080"/>
                  </a:lnTo>
                  <a:lnTo>
                    <a:pt x="642620" y="285876"/>
                  </a:lnTo>
                  <a:lnTo>
                    <a:pt x="642620" y="287400"/>
                  </a:lnTo>
                  <a:lnTo>
                    <a:pt x="642112" y="288797"/>
                  </a:lnTo>
                  <a:lnTo>
                    <a:pt x="641096" y="289940"/>
                  </a:lnTo>
                  <a:lnTo>
                    <a:pt x="640207" y="291083"/>
                  </a:lnTo>
                  <a:lnTo>
                    <a:pt x="638556" y="292099"/>
                  </a:lnTo>
                  <a:lnTo>
                    <a:pt x="636270" y="292861"/>
                  </a:lnTo>
                  <a:lnTo>
                    <a:pt x="634111" y="293623"/>
                  </a:lnTo>
                  <a:lnTo>
                    <a:pt x="631063" y="294131"/>
                  </a:lnTo>
                  <a:lnTo>
                    <a:pt x="627380" y="294639"/>
                  </a:lnTo>
                  <a:lnTo>
                    <a:pt x="623697" y="295020"/>
                  </a:lnTo>
                  <a:lnTo>
                    <a:pt x="618871" y="295274"/>
                  </a:lnTo>
                  <a:lnTo>
                    <a:pt x="613156" y="295274"/>
                  </a:lnTo>
                  <a:lnTo>
                    <a:pt x="607441" y="295274"/>
                  </a:lnTo>
                  <a:lnTo>
                    <a:pt x="589915" y="292861"/>
                  </a:lnTo>
                  <a:lnTo>
                    <a:pt x="587629" y="292099"/>
                  </a:lnTo>
                  <a:lnTo>
                    <a:pt x="586105" y="291083"/>
                  </a:lnTo>
                  <a:lnTo>
                    <a:pt x="585089" y="289940"/>
                  </a:lnTo>
                  <a:lnTo>
                    <a:pt x="584073" y="288797"/>
                  </a:lnTo>
                  <a:lnTo>
                    <a:pt x="583565" y="287400"/>
                  </a:lnTo>
                  <a:lnTo>
                    <a:pt x="583565" y="285876"/>
                  </a:lnTo>
                  <a:lnTo>
                    <a:pt x="583565" y="13080"/>
                  </a:lnTo>
                  <a:lnTo>
                    <a:pt x="583565" y="11683"/>
                  </a:lnTo>
                  <a:lnTo>
                    <a:pt x="584073" y="10286"/>
                  </a:lnTo>
                  <a:lnTo>
                    <a:pt x="585089" y="9143"/>
                  </a:lnTo>
                  <a:lnTo>
                    <a:pt x="586105" y="7873"/>
                  </a:lnTo>
                  <a:lnTo>
                    <a:pt x="587629" y="6984"/>
                  </a:lnTo>
                  <a:lnTo>
                    <a:pt x="590042" y="6222"/>
                  </a:lnTo>
                  <a:lnTo>
                    <a:pt x="592328" y="5460"/>
                  </a:lnTo>
                  <a:lnTo>
                    <a:pt x="595249" y="4825"/>
                  </a:lnTo>
                  <a:lnTo>
                    <a:pt x="599059" y="4444"/>
                  </a:lnTo>
                  <a:lnTo>
                    <a:pt x="602742" y="3936"/>
                  </a:lnTo>
                  <a:lnTo>
                    <a:pt x="607441" y="3682"/>
                  </a:lnTo>
                  <a:lnTo>
                    <a:pt x="613156" y="3682"/>
                  </a:lnTo>
                  <a:close/>
                </a:path>
                <a:path w="945514" h="299085">
                  <a:moveTo>
                    <a:pt x="316865" y="3682"/>
                  </a:moveTo>
                  <a:lnTo>
                    <a:pt x="323723" y="3682"/>
                  </a:lnTo>
                  <a:lnTo>
                    <a:pt x="329057" y="3936"/>
                  </a:lnTo>
                  <a:lnTo>
                    <a:pt x="332867" y="4190"/>
                  </a:lnTo>
                  <a:lnTo>
                    <a:pt x="336804" y="4444"/>
                  </a:lnTo>
                  <a:lnTo>
                    <a:pt x="418846" y="237489"/>
                  </a:lnTo>
                  <a:lnTo>
                    <a:pt x="419100" y="237489"/>
                  </a:lnTo>
                  <a:lnTo>
                    <a:pt x="488061" y="15747"/>
                  </a:lnTo>
                  <a:lnTo>
                    <a:pt x="488696" y="13207"/>
                  </a:lnTo>
                  <a:lnTo>
                    <a:pt x="489331" y="11175"/>
                  </a:lnTo>
                  <a:lnTo>
                    <a:pt x="490220" y="9651"/>
                  </a:lnTo>
                  <a:lnTo>
                    <a:pt x="491236" y="8127"/>
                  </a:lnTo>
                  <a:lnTo>
                    <a:pt x="492760" y="6857"/>
                  </a:lnTo>
                  <a:lnTo>
                    <a:pt x="494919" y="5968"/>
                  </a:lnTo>
                  <a:lnTo>
                    <a:pt x="496951" y="5079"/>
                  </a:lnTo>
                  <a:lnTo>
                    <a:pt x="500126" y="4444"/>
                  </a:lnTo>
                  <a:lnTo>
                    <a:pt x="504063" y="4190"/>
                  </a:lnTo>
                  <a:lnTo>
                    <a:pt x="508127" y="3936"/>
                  </a:lnTo>
                  <a:lnTo>
                    <a:pt x="513588" y="3682"/>
                  </a:lnTo>
                  <a:lnTo>
                    <a:pt x="520700" y="3682"/>
                  </a:lnTo>
                  <a:lnTo>
                    <a:pt x="527431" y="3682"/>
                  </a:lnTo>
                  <a:lnTo>
                    <a:pt x="532765" y="3936"/>
                  </a:lnTo>
                  <a:lnTo>
                    <a:pt x="536575" y="4444"/>
                  </a:lnTo>
                  <a:lnTo>
                    <a:pt x="540385" y="4825"/>
                  </a:lnTo>
                  <a:lnTo>
                    <a:pt x="543052" y="5968"/>
                  </a:lnTo>
                  <a:lnTo>
                    <a:pt x="544449" y="7619"/>
                  </a:lnTo>
                  <a:lnTo>
                    <a:pt x="545846" y="9397"/>
                  </a:lnTo>
                  <a:lnTo>
                    <a:pt x="546227" y="11810"/>
                  </a:lnTo>
                  <a:lnTo>
                    <a:pt x="545719" y="14858"/>
                  </a:lnTo>
                  <a:lnTo>
                    <a:pt x="545211" y="18033"/>
                  </a:lnTo>
                  <a:lnTo>
                    <a:pt x="544068" y="22224"/>
                  </a:lnTo>
                  <a:lnTo>
                    <a:pt x="542290" y="27431"/>
                  </a:lnTo>
                  <a:lnTo>
                    <a:pt x="456184" y="283717"/>
                  </a:lnTo>
                  <a:lnTo>
                    <a:pt x="447421" y="293369"/>
                  </a:lnTo>
                  <a:lnTo>
                    <a:pt x="444754" y="294258"/>
                  </a:lnTo>
                  <a:lnTo>
                    <a:pt x="441071" y="294766"/>
                  </a:lnTo>
                  <a:lnTo>
                    <a:pt x="436499" y="295020"/>
                  </a:lnTo>
                  <a:lnTo>
                    <a:pt x="431927" y="295147"/>
                  </a:lnTo>
                  <a:lnTo>
                    <a:pt x="425831" y="295274"/>
                  </a:lnTo>
                  <a:lnTo>
                    <a:pt x="418338" y="295274"/>
                  </a:lnTo>
                  <a:lnTo>
                    <a:pt x="412496" y="295274"/>
                  </a:lnTo>
                  <a:lnTo>
                    <a:pt x="407289" y="295274"/>
                  </a:lnTo>
                  <a:lnTo>
                    <a:pt x="403098" y="295147"/>
                  </a:lnTo>
                  <a:lnTo>
                    <a:pt x="398907" y="295147"/>
                  </a:lnTo>
                  <a:lnTo>
                    <a:pt x="395224" y="294893"/>
                  </a:lnTo>
                  <a:lnTo>
                    <a:pt x="392303" y="294639"/>
                  </a:lnTo>
                  <a:lnTo>
                    <a:pt x="389255" y="294385"/>
                  </a:lnTo>
                  <a:lnTo>
                    <a:pt x="386842" y="293877"/>
                  </a:lnTo>
                  <a:lnTo>
                    <a:pt x="385064" y="293242"/>
                  </a:lnTo>
                  <a:lnTo>
                    <a:pt x="383159" y="292734"/>
                  </a:lnTo>
                  <a:lnTo>
                    <a:pt x="381635" y="291972"/>
                  </a:lnTo>
                  <a:lnTo>
                    <a:pt x="380365" y="291083"/>
                  </a:lnTo>
                  <a:lnTo>
                    <a:pt x="379095" y="290194"/>
                  </a:lnTo>
                  <a:lnTo>
                    <a:pt x="375539" y="283082"/>
                  </a:lnTo>
                  <a:lnTo>
                    <a:pt x="289560" y="26923"/>
                  </a:lnTo>
                  <a:lnTo>
                    <a:pt x="287782" y="21589"/>
                  </a:lnTo>
                  <a:lnTo>
                    <a:pt x="286766" y="17398"/>
                  </a:lnTo>
                  <a:lnTo>
                    <a:pt x="286385" y="14223"/>
                  </a:lnTo>
                  <a:lnTo>
                    <a:pt x="286004" y="11048"/>
                  </a:lnTo>
                  <a:lnTo>
                    <a:pt x="286766" y="8762"/>
                  </a:lnTo>
                  <a:lnTo>
                    <a:pt x="288544" y="7238"/>
                  </a:lnTo>
                  <a:lnTo>
                    <a:pt x="290449" y="5587"/>
                  </a:lnTo>
                  <a:lnTo>
                    <a:pt x="293624" y="4698"/>
                  </a:lnTo>
                  <a:lnTo>
                    <a:pt x="298069" y="4317"/>
                  </a:lnTo>
                  <a:lnTo>
                    <a:pt x="302514" y="3936"/>
                  </a:lnTo>
                  <a:lnTo>
                    <a:pt x="308737" y="3682"/>
                  </a:lnTo>
                  <a:lnTo>
                    <a:pt x="316865" y="3682"/>
                  </a:lnTo>
                  <a:close/>
                </a:path>
                <a:path w="945514" h="299085">
                  <a:moveTo>
                    <a:pt x="139573" y="0"/>
                  </a:moveTo>
                  <a:lnTo>
                    <a:pt x="184435" y="4822"/>
                  </a:lnTo>
                  <a:lnTo>
                    <a:pt x="220551" y="19700"/>
                  </a:lnTo>
                  <a:lnTo>
                    <a:pt x="254269" y="55911"/>
                  </a:lnTo>
                  <a:lnTo>
                    <a:pt x="268682" y="95509"/>
                  </a:lnTo>
                  <a:lnTo>
                    <a:pt x="273558" y="146176"/>
                  </a:lnTo>
                  <a:lnTo>
                    <a:pt x="272988" y="163683"/>
                  </a:lnTo>
                  <a:lnTo>
                    <a:pt x="264541" y="210438"/>
                  </a:lnTo>
                  <a:lnTo>
                    <a:pt x="246288" y="248140"/>
                  </a:lnTo>
                  <a:lnTo>
                    <a:pt x="218297" y="276002"/>
                  </a:lnTo>
                  <a:lnTo>
                    <a:pt x="180834" y="293244"/>
                  </a:lnTo>
                  <a:lnTo>
                    <a:pt x="134239" y="299084"/>
                  </a:lnTo>
                  <a:lnTo>
                    <a:pt x="117907" y="298537"/>
                  </a:lnTo>
                  <a:lnTo>
                    <a:pt x="75438" y="290321"/>
                  </a:lnTo>
                  <a:lnTo>
                    <a:pt x="33528" y="263397"/>
                  </a:lnTo>
                  <a:lnTo>
                    <a:pt x="13096" y="230733"/>
                  </a:lnTo>
                  <a:lnTo>
                    <a:pt x="2095" y="186912"/>
                  </a:lnTo>
                  <a:lnTo>
                    <a:pt x="0" y="151256"/>
                  </a:lnTo>
                  <a:lnTo>
                    <a:pt x="569" y="134181"/>
                  </a:lnTo>
                  <a:lnTo>
                    <a:pt x="9017" y="88264"/>
                  </a:lnTo>
                  <a:lnTo>
                    <a:pt x="27251" y="50974"/>
                  </a:lnTo>
                  <a:lnTo>
                    <a:pt x="55244" y="23193"/>
                  </a:lnTo>
                  <a:lnTo>
                    <a:pt x="92674" y="5840"/>
                  </a:lnTo>
                  <a:lnTo>
                    <a:pt x="139573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38">
              <a:extLst>
                <a:ext uri="{FF2B5EF4-FFF2-40B4-BE49-F238E27FC236}">
                  <a16:creationId xmlns:a16="http://schemas.microsoft.com/office/drawing/2014/main" id="{E92996FC-511E-4FAF-BFF3-BA604357B7E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50566" y="4671567"/>
              <a:ext cx="113664" cy="45974"/>
            </a:xfrm>
            <a:prstGeom prst="rect">
              <a:avLst/>
            </a:prstGeom>
          </p:spPr>
        </p:pic>
        <p:sp>
          <p:nvSpPr>
            <p:cNvPr id="92" name="object 39">
              <a:extLst>
                <a:ext uri="{FF2B5EF4-FFF2-40B4-BE49-F238E27FC236}">
                  <a16:creationId xmlns:a16="http://schemas.microsoft.com/office/drawing/2014/main" id="{BC0D6269-66E7-4A54-9C51-1D45E42C00E7}"/>
                </a:ext>
              </a:extLst>
            </p:cNvPr>
            <p:cNvSpPr/>
            <p:nvPr/>
          </p:nvSpPr>
          <p:spPr>
            <a:xfrm>
              <a:off x="2750566" y="4671567"/>
              <a:ext cx="113664" cy="46355"/>
            </a:xfrm>
            <a:custGeom>
              <a:avLst/>
              <a:gdLst/>
              <a:ahLst/>
              <a:cxnLst/>
              <a:rect l="l" t="t" r="r" b="b"/>
              <a:pathLst>
                <a:path w="113664" h="46354">
                  <a:moveTo>
                    <a:pt x="10540" y="0"/>
                  </a:moveTo>
                  <a:lnTo>
                    <a:pt x="103377" y="0"/>
                  </a:lnTo>
                  <a:lnTo>
                    <a:pt x="105156" y="0"/>
                  </a:lnTo>
                  <a:lnTo>
                    <a:pt x="106679" y="380"/>
                  </a:lnTo>
                  <a:lnTo>
                    <a:pt x="113664" y="18668"/>
                  </a:lnTo>
                  <a:lnTo>
                    <a:pt x="113664" y="22732"/>
                  </a:lnTo>
                  <a:lnTo>
                    <a:pt x="113664" y="31368"/>
                  </a:lnTo>
                  <a:lnTo>
                    <a:pt x="112902" y="37464"/>
                  </a:lnTo>
                  <a:lnTo>
                    <a:pt x="111251" y="40893"/>
                  </a:lnTo>
                  <a:lnTo>
                    <a:pt x="109600" y="44322"/>
                  </a:lnTo>
                  <a:lnTo>
                    <a:pt x="106933" y="45973"/>
                  </a:lnTo>
                  <a:lnTo>
                    <a:pt x="103377" y="45973"/>
                  </a:lnTo>
                  <a:lnTo>
                    <a:pt x="10540" y="45973"/>
                  </a:lnTo>
                  <a:lnTo>
                    <a:pt x="6857" y="45973"/>
                  </a:lnTo>
                  <a:lnTo>
                    <a:pt x="4190" y="44322"/>
                  </a:lnTo>
                  <a:lnTo>
                    <a:pt x="2539" y="40766"/>
                  </a:lnTo>
                  <a:lnTo>
                    <a:pt x="888" y="37210"/>
                  </a:lnTo>
                  <a:lnTo>
                    <a:pt x="0" y="31241"/>
                  </a:lnTo>
                  <a:lnTo>
                    <a:pt x="0" y="22732"/>
                  </a:lnTo>
                  <a:lnTo>
                    <a:pt x="0" y="14477"/>
                  </a:lnTo>
                  <a:lnTo>
                    <a:pt x="888" y="8635"/>
                  </a:lnTo>
                  <a:lnTo>
                    <a:pt x="2539" y="5206"/>
                  </a:lnTo>
                  <a:lnTo>
                    <a:pt x="4190" y="1777"/>
                  </a:lnTo>
                  <a:lnTo>
                    <a:pt x="6857" y="0"/>
                  </a:lnTo>
                  <a:lnTo>
                    <a:pt x="10540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40">
              <a:extLst>
                <a:ext uri="{FF2B5EF4-FFF2-40B4-BE49-F238E27FC236}">
                  <a16:creationId xmlns:a16="http://schemas.microsoft.com/office/drawing/2014/main" id="{D9BD4FEF-3EC1-4817-976D-C89A12A24DF7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10713" y="4512691"/>
              <a:ext cx="412553" cy="299084"/>
            </a:xfrm>
            <a:prstGeom prst="rect">
              <a:avLst/>
            </a:prstGeom>
          </p:spPr>
        </p:pic>
        <p:pic>
          <p:nvPicPr>
            <p:cNvPr id="94" name="object 41">
              <a:extLst>
                <a:ext uri="{FF2B5EF4-FFF2-40B4-BE49-F238E27FC236}">
                  <a16:creationId xmlns:a16="http://schemas.microsoft.com/office/drawing/2014/main" id="{5C572DFF-74A7-48AC-A29D-886F3308D5BD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5507" y="4551679"/>
              <a:ext cx="95758" cy="109727"/>
            </a:xfrm>
            <a:prstGeom prst="rect">
              <a:avLst/>
            </a:prstGeom>
          </p:spPr>
        </p:pic>
        <p:sp>
          <p:nvSpPr>
            <p:cNvPr id="95" name="object 42">
              <a:extLst>
                <a:ext uri="{FF2B5EF4-FFF2-40B4-BE49-F238E27FC236}">
                  <a16:creationId xmlns:a16="http://schemas.microsoft.com/office/drawing/2014/main" id="{2E703B27-06EA-4E60-8A3A-1A3A35121598}"/>
                </a:ext>
              </a:extLst>
            </p:cNvPr>
            <p:cNvSpPr/>
            <p:nvPr/>
          </p:nvSpPr>
          <p:spPr>
            <a:xfrm>
              <a:off x="2910713" y="4512691"/>
              <a:ext cx="412750" cy="299085"/>
            </a:xfrm>
            <a:custGeom>
              <a:avLst/>
              <a:gdLst/>
              <a:ahLst/>
              <a:cxnLst/>
              <a:rect l="l" t="t" r="r" b="b"/>
              <a:pathLst>
                <a:path w="412750" h="299085">
                  <a:moveTo>
                    <a:pt x="95504" y="3047"/>
                  </a:moveTo>
                  <a:lnTo>
                    <a:pt x="101218" y="3047"/>
                  </a:lnTo>
                  <a:lnTo>
                    <a:pt x="105791" y="3174"/>
                  </a:lnTo>
                  <a:lnTo>
                    <a:pt x="109219" y="3428"/>
                  </a:lnTo>
                  <a:lnTo>
                    <a:pt x="112775" y="3682"/>
                  </a:lnTo>
                  <a:lnTo>
                    <a:pt x="115443" y="4063"/>
                  </a:lnTo>
                  <a:lnTo>
                    <a:pt x="117220" y="4571"/>
                  </a:lnTo>
                  <a:lnTo>
                    <a:pt x="118999" y="5079"/>
                  </a:lnTo>
                  <a:lnTo>
                    <a:pt x="120142" y="5714"/>
                  </a:lnTo>
                  <a:lnTo>
                    <a:pt x="120776" y="6603"/>
                  </a:lnTo>
                  <a:lnTo>
                    <a:pt x="121285" y="7492"/>
                  </a:lnTo>
                  <a:lnTo>
                    <a:pt x="121666" y="8635"/>
                  </a:lnTo>
                  <a:lnTo>
                    <a:pt x="121666" y="10032"/>
                  </a:lnTo>
                  <a:lnTo>
                    <a:pt x="121666" y="248665"/>
                  </a:lnTo>
                  <a:lnTo>
                    <a:pt x="168782" y="248665"/>
                  </a:lnTo>
                  <a:lnTo>
                    <a:pt x="170053" y="248665"/>
                  </a:lnTo>
                  <a:lnTo>
                    <a:pt x="171323" y="249046"/>
                  </a:lnTo>
                  <a:lnTo>
                    <a:pt x="177164" y="260857"/>
                  </a:lnTo>
                  <a:lnTo>
                    <a:pt x="177545" y="263651"/>
                  </a:lnTo>
                  <a:lnTo>
                    <a:pt x="177673" y="267334"/>
                  </a:lnTo>
                  <a:lnTo>
                    <a:pt x="177673" y="271652"/>
                  </a:lnTo>
                  <a:lnTo>
                    <a:pt x="177673" y="275843"/>
                  </a:lnTo>
                  <a:lnTo>
                    <a:pt x="172338" y="292861"/>
                  </a:lnTo>
                  <a:lnTo>
                    <a:pt x="171323" y="293623"/>
                  </a:lnTo>
                  <a:lnTo>
                    <a:pt x="170053" y="294004"/>
                  </a:lnTo>
                  <a:lnTo>
                    <a:pt x="168782" y="294004"/>
                  </a:lnTo>
                  <a:lnTo>
                    <a:pt x="9398" y="294004"/>
                  </a:lnTo>
                  <a:lnTo>
                    <a:pt x="8128" y="294004"/>
                  </a:lnTo>
                  <a:lnTo>
                    <a:pt x="6985" y="293623"/>
                  </a:lnTo>
                  <a:lnTo>
                    <a:pt x="5968" y="292861"/>
                  </a:lnTo>
                  <a:lnTo>
                    <a:pt x="4953" y="292099"/>
                  </a:lnTo>
                  <a:lnTo>
                    <a:pt x="635" y="275843"/>
                  </a:lnTo>
                  <a:lnTo>
                    <a:pt x="635" y="271652"/>
                  </a:lnTo>
                  <a:lnTo>
                    <a:pt x="635" y="267334"/>
                  </a:lnTo>
                  <a:lnTo>
                    <a:pt x="3048" y="253745"/>
                  </a:lnTo>
                  <a:lnTo>
                    <a:pt x="3810" y="251967"/>
                  </a:lnTo>
                  <a:lnTo>
                    <a:pt x="4699" y="250697"/>
                  </a:lnTo>
                  <a:lnTo>
                    <a:pt x="5842" y="249808"/>
                  </a:lnTo>
                  <a:lnTo>
                    <a:pt x="6857" y="249046"/>
                  </a:lnTo>
                  <a:lnTo>
                    <a:pt x="8000" y="248665"/>
                  </a:lnTo>
                  <a:lnTo>
                    <a:pt x="9398" y="248665"/>
                  </a:lnTo>
                  <a:lnTo>
                    <a:pt x="63118" y="248665"/>
                  </a:lnTo>
                  <a:lnTo>
                    <a:pt x="63118" y="60705"/>
                  </a:lnTo>
                  <a:lnTo>
                    <a:pt x="16763" y="86359"/>
                  </a:lnTo>
                  <a:lnTo>
                    <a:pt x="13335" y="88010"/>
                  </a:lnTo>
                  <a:lnTo>
                    <a:pt x="10541" y="89026"/>
                  </a:lnTo>
                  <a:lnTo>
                    <a:pt x="8381" y="89407"/>
                  </a:lnTo>
                  <a:lnTo>
                    <a:pt x="6223" y="89788"/>
                  </a:lnTo>
                  <a:lnTo>
                    <a:pt x="4444" y="89280"/>
                  </a:lnTo>
                  <a:lnTo>
                    <a:pt x="3175" y="88010"/>
                  </a:lnTo>
                  <a:lnTo>
                    <a:pt x="1905" y="86740"/>
                  </a:lnTo>
                  <a:lnTo>
                    <a:pt x="1143" y="84581"/>
                  </a:lnTo>
                  <a:lnTo>
                    <a:pt x="635" y="81406"/>
                  </a:lnTo>
                  <a:lnTo>
                    <a:pt x="254" y="78358"/>
                  </a:lnTo>
                  <a:lnTo>
                    <a:pt x="0" y="73913"/>
                  </a:lnTo>
                  <a:lnTo>
                    <a:pt x="0" y="68198"/>
                  </a:lnTo>
                  <a:lnTo>
                    <a:pt x="0" y="64642"/>
                  </a:lnTo>
                  <a:lnTo>
                    <a:pt x="0" y="61721"/>
                  </a:lnTo>
                  <a:lnTo>
                    <a:pt x="254" y="59435"/>
                  </a:lnTo>
                  <a:lnTo>
                    <a:pt x="381" y="57149"/>
                  </a:lnTo>
                  <a:lnTo>
                    <a:pt x="3810" y="49529"/>
                  </a:lnTo>
                  <a:lnTo>
                    <a:pt x="4825" y="48513"/>
                  </a:lnTo>
                  <a:lnTo>
                    <a:pt x="6223" y="47370"/>
                  </a:lnTo>
                  <a:lnTo>
                    <a:pt x="8000" y="46100"/>
                  </a:lnTo>
                  <a:lnTo>
                    <a:pt x="70104" y="5968"/>
                  </a:lnTo>
                  <a:lnTo>
                    <a:pt x="70866" y="5333"/>
                  </a:lnTo>
                  <a:lnTo>
                    <a:pt x="71755" y="4952"/>
                  </a:lnTo>
                  <a:lnTo>
                    <a:pt x="72898" y="4571"/>
                  </a:lnTo>
                  <a:lnTo>
                    <a:pt x="74041" y="4190"/>
                  </a:lnTo>
                  <a:lnTo>
                    <a:pt x="75437" y="3809"/>
                  </a:lnTo>
                  <a:lnTo>
                    <a:pt x="77216" y="3682"/>
                  </a:lnTo>
                  <a:lnTo>
                    <a:pt x="78993" y="3428"/>
                  </a:lnTo>
                  <a:lnTo>
                    <a:pt x="81406" y="3301"/>
                  </a:lnTo>
                  <a:lnTo>
                    <a:pt x="84200" y="3174"/>
                  </a:lnTo>
                  <a:lnTo>
                    <a:pt x="87122" y="3174"/>
                  </a:lnTo>
                  <a:lnTo>
                    <a:pt x="90931" y="3047"/>
                  </a:lnTo>
                  <a:lnTo>
                    <a:pt x="95504" y="3047"/>
                  </a:lnTo>
                  <a:close/>
                </a:path>
                <a:path w="412750" h="299085">
                  <a:moveTo>
                    <a:pt x="314706" y="0"/>
                  </a:moveTo>
                  <a:lnTo>
                    <a:pt x="357145" y="7246"/>
                  </a:lnTo>
                  <a:lnTo>
                    <a:pt x="389971" y="33160"/>
                  </a:lnTo>
                  <a:lnTo>
                    <a:pt x="407060" y="74439"/>
                  </a:lnTo>
                  <a:lnTo>
                    <a:pt x="412226" y="117554"/>
                  </a:lnTo>
                  <a:lnTo>
                    <a:pt x="412623" y="136397"/>
                  </a:lnTo>
                  <a:lnTo>
                    <a:pt x="412523" y="145254"/>
                  </a:lnTo>
                  <a:lnTo>
                    <a:pt x="408289" y="191515"/>
                  </a:lnTo>
                  <a:lnTo>
                    <a:pt x="394416" y="235932"/>
                  </a:lnTo>
                  <a:lnTo>
                    <a:pt x="367411" y="272668"/>
                  </a:lnTo>
                  <a:lnTo>
                    <a:pt x="333501" y="291972"/>
                  </a:lnTo>
                  <a:lnTo>
                    <a:pt x="286257" y="299084"/>
                  </a:lnTo>
                  <a:lnTo>
                    <a:pt x="279907" y="299084"/>
                  </a:lnTo>
                  <a:lnTo>
                    <a:pt x="249936" y="294385"/>
                  </a:lnTo>
                  <a:lnTo>
                    <a:pt x="244729" y="293115"/>
                  </a:lnTo>
                  <a:lnTo>
                    <a:pt x="225170" y="278764"/>
                  </a:lnTo>
                  <a:lnTo>
                    <a:pt x="224409" y="275843"/>
                  </a:lnTo>
                  <a:lnTo>
                    <a:pt x="224028" y="271652"/>
                  </a:lnTo>
                  <a:lnTo>
                    <a:pt x="224028" y="266318"/>
                  </a:lnTo>
                  <a:lnTo>
                    <a:pt x="224028" y="261365"/>
                  </a:lnTo>
                  <a:lnTo>
                    <a:pt x="224155" y="257428"/>
                  </a:lnTo>
                  <a:lnTo>
                    <a:pt x="224409" y="254507"/>
                  </a:lnTo>
                  <a:lnTo>
                    <a:pt x="224536" y="251459"/>
                  </a:lnTo>
                  <a:lnTo>
                    <a:pt x="225044" y="249173"/>
                  </a:lnTo>
                  <a:lnTo>
                    <a:pt x="225679" y="247522"/>
                  </a:lnTo>
                  <a:lnTo>
                    <a:pt x="226313" y="245871"/>
                  </a:lnTo>
                  <a:lnTo>
                    <a:pt x="227203" y="244855"/>
                  </a:lnTo>
                  <a:lnTo>
                    <a:pt x="228219" y="244347"/>
                  </a:lnTo>
                  <a:lnTo>
                    <a:pt x="229107" y="243712"/>
                  </a:lnTo>
                  <a:lnTo>
                    <a:pt x="230250" y="243458"/>
                  </a:lnTo>
                  <a:lnTo>
                    <a:pt x="231648" y="243458"/>
                  </a:lnTo>
                  <a:lnTo>
                    <a:pt x="233425" y="243458"/>
                  </a:lnTo>
                  <a:lnTo>
                    <a:pt x="235966" y="243966"/>
                  </a:lnTo>
                  <a:lnTo>
                    <a:pt x="239268" y="245109"/>
                  </a:lnTo>
                  <a:lnTo>
                    <a:pt x="242443" y="246125"/>
                  </a:lnTo>
                  <a:lnTo>
                    <a:pt x="246506" y="247268"/>
                  </a:lnTo>
                  <a:lnTo>
                    <a:pt x="251206" y="248665"/>
                  </a:lnTo>
                  <a:lnTo>
                    <a:pt x="255905" y="249935"/>
                  </a:lnTo>
                  <a:lnTo>
                    <a:pt x="261112" y="251205"/>
                  </a:lnTo>
                  <a:lnTo>
                    <a:pt x="267081" y="252221"/>
                  </a:lnTo>
                  <a:lnTo>
                    <a:pt x="273050" y="253237"/>
                  </a:lnTo>
                  <a:lnTo>
                    <a:pt x="279654" y="253745"/>
                  </a:lnTo>
                  <a:lnTo>
                    <a:pt x="287019" y="253745"/>
                  </a:lnTo>
                  <a:lnTo>
                    <a:pt x="324812" y="243447"/>
                  </a:lnTo>
                  <a:lnTo>
                    <a:pt x="349369" y="209907"/>
                  </a:lnTo>
                  <a:lnTo>
                    <a:pt x="355726" y="171195"/>
                  </a:lnTo>
                  <a:lnTo>
                    <a:pt x="350321" y="174319"/>
                  </a:lnTo>
                  <a:lnTo>
                    <a:pt x="344392" y="177228"/>
                  </a:lnTo>
                  <a:lnTo>
                    <a:pt x="306833" y="186910"/>
                  </a:lnTo>
                  <a:lnTo>
                    <a:pt x="297688" y="187197"/>
                  </a:lnTo>
                  <a:lnTo>
                    <a:pt x="286611" y="186836"/>
                  </a:lnTo>
                  <a:lnTo>
                    <a:pt x="244078" y="173862"/>
                  </a:lnTo>
                  <a:lnTo>
                    <a:pt x="217931" y="136143"/>
                  </a:lnTo>
                  <a:lnTo>
                    <a:pt x="213360" y="99313"/>
                  </a:lnTo>
                  <a:lnTo>
                    <a:pt x="213764" y="88689"/>
                  </a:lnTo>
                  <a:lnTo>
                    <a:pt x="223458" y="50674"/>
                  </a:lnTo>
                  <a:lnTo>
                    <a:pt x="253301" y="16128"/>
                  </a:lnTo>
                  <a:lnTo>
                    <a:pt x="291147" y="1825"/>
                  </a:lnTo>
                  <a:lnTo>
                    <a:pt x="302533" y="454"/>
                  </a:lnTo>
                  <a:lnTo>
                    <a:pt x="314706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43">
            <a:extLst>
              <a:ext uri="{FF2B5EF4-FFF2-40B4-BE49-F238E27FC236}">
                <a16:creationId xmlns:a16="http://schemas.microsoft.com/office/drawing/2014/main" id="{6672F8C2-3138-4A3B-8069-C453B7285F9C}"/>
              </a:ext>
            </a:extLst>
          </p:cNvPr>
          <p:cNvSpPr/>
          <p:nvPr/>
        </p:nvSpPr>
        <p:spPr>
          <a:xfrm>
            <a:off x="205740" y="1405890"/>
            <a:ext cx="12192000" cy="533400"/>
          </a:xfrm>
          <a:custGeom>
            <a:avLst/>
            <a:gdLst/>
            <a:ahLst/>
            <a:cxnLst/>
            <a:rect l="l" t="t" r="r" b="b"/>
            <a:pathLst>
              <a:path w="12192000" h="533400">
                <a:moveTo>
                  <a:pt x="12192000" y="0"/>
                </a:moveTo>
                <a:lnTo>
                  <a:pt x="0" y="0"/>
                </a:lnTo>
                <a:lnTo>
                  <a:pt x="0" y="533399"/>
                </a:lnTo>
                <a:lnTo>
                  <a:pt x="12192000" y="533399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44">
            <a:extLst>
              <a:ext uri="{FF2B5EF4-FFF2-40B4-BE49-F238E27FC236}">
                <a16:creationId xmlns:a16="http://schemas.microsoft.com/office/drawing/2014/main" id="{A19FACD5-B4A3-4CB1-8146-AF67E7FC78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960" y="1433779"/>
            <a:ext cx="10908030" cy="431800"/>
          </a:xfrm>
          <a:prstGeom prst="rect">
            <a:avLst/>
          </a:prstGeom>
          <a:noFill/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50" dirty="0"/>
              <a:t>¿Qué</a:t>
            </a:r>
            <a:r>
              <a:rPr sz="2650" spc="10" dirty="0"/>
              <a:t> </a:t>
            </a:r>
            <a:r>
              <a:rPr sz="2650" spc="5" dirty="0"/>
              <a:t>es</a:t>
            </a:r>
            <a:r>
              <a:rPr sz="2650" spc="-5" dirty="0"/>
              <a:t> </a:t>
            </a:r>
            <a:r>
              <a:rPr sz="2650" spc="5" dirty="0"/>
              <a:t>el</a:t>
            </a:r>
            <a:r>
              <a:rPr sz="2650" dirty="0"/>
              <a:t> Plan</a:t>
            </a:r>
            <a:r>
              <a:rPr sz="2650" spc="-5" dirty="0"/>
              <a:t> </a:t>
            </a:r>
            <a:r>
              <a:rPr sz="2650" spc="10" dirty="0"/>
              <a:t>de</a:t>
            </a:r>
            <a:r>
              <a:rPr sz="2650" spc="-20" dirty="0"/>
              <a:t> </a:t>
            </a:r>
            <a:r>
              <a:rPr sz="2650" dirty="0"/>
              <a:t>Vigilancia,</a:t>
            </a:r>
            <a:r>
              <a:rPr sz="2650" spc="-30" dirty="0"/>
              <a:t> </a:t>
            </a:r>
            <a:r>
              <a:rPr sz="2650" spc="-5" dirty="0"/>
              <a:t>Prevención</a:t>
            </a:r>
            <a:r>
              <a:rPr sz="2650" spc="5" dirty="0"/>
              <a:t> y</a:t>
            </a:r>
            <a:r>
              <a:rPr sz="2650" spc="-10" dirty="0"/>
              <a:t> control</a:t>
            </a:r>
            <a:r>
              <a:rPr sz="2650" spc="35" dirty="0"/>
              <a:t> </a:t>
            </a:r>
            <a:r>
              <a:rPr sz="2650" spc="10" dirty="0"/>
              <a:t>de</a:t>
            </a:r>
            <a:r>
              <a:rPr sz="2650" spc="-20" dirty="0"/>
              <a:t> </a:t>
            </a:r>
            <a:r>
              <a:rPr sz="2650" spc="-5" dirty="0"/>
              <a:t>COVID-19 </a:t>
            </a:r>
            <a:r>
              <a:rPr sz="2650" spc="5" dirty="0"/>
              <a:t>en</a:t>
            </a:r>
            <a:r>
              <a:rPr sz="2650" spc="-5" dirty="0"/>
              <a:t> </a:t>
            </a:r>
            <a:r>
              <a:rPr sz="2650" spc="5" dirty="0"/>
              <a:t>el</a:t>
            </a:r>
            <a:r>
              <a:rPr sz="2650" spc="-5" dirty="0"/>
              <a:t> trabajo?</a:t>
            </a:r>
            <a:endParaRPr sz="2650" dirty="0"/>
          </a:p>
        </p:txBody>
      </p:sp>
    </p:spTree>
    <p:extLst>
      <p:ext uri="{BB962C8B-B14F-4D97-AF65-F5344CB8AC3E}">
        <p14:creationId xmlns:p14="http://schemas.microsoft.com/office/powerpoint/2010/main" val="71844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B7234C-AE49-4CA6-9D62-CF5239BB3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6" t="32222" r="40000" b="20000"/>
          <a:stretch/>
        </p:blipFill>
        <p:spPr>
          <a:xfrm>
            <a:off x="295909" y="1967966"/>
            <a:ext cx="10185402" cy="4673701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B85C38F4-AB97-4D4D-A642-CDFC52E1F041}"/>
              </a:ext>
            </a:extLst>
          </p:cNvPr>
          <p:cNvSpPr txBox="1"/>
          <p:nvPr/>
        </p:nvSpPr>
        <p:spPr>
          <a:xfrm>
            <a:off x="689830" y="5958840"/>
            <a:ext cx="6711950" cy="368935"/>
          </a:xfrm>
          <a:prstGeom prst="rect">
            <a:avLst/>
          </a:prstGeom>
          <a:solidFill>
            <a:schemeClr val="bg1"/>
          </a:solidFill>
          <a:ln w="9525">
            <a:solidFill>
              <a:srgbClr val="05B8A8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45"/>
              </a:spcBef>
            </a:pPr>
            <a:r>
              <a:rPr sz="1800" spc="-20" dirty="0">
                <a:solidFill>
                  <a:srgbClr val="FF0590"/>
                </a:solidFill>
                <a:latin typeface="Calibri"/>
                <a:cs typeface="Calibri"/>
                <a:hlinkClick r:id="rId3"/>
              </a:rPr>
              <a:t>WWW.INFOARTES.PE/PROTOCOLOSARTES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D67D22D8-8847-4676-866B-C64E1A42EA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608" y="1221675"/>
            <a:ext cx="12094211" cy="4578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latin typeface="Century Gothic" panose="020B0502020202020204" pitchFamily="34" charset="0"/>
              </a:rPr>
              <a:t>Estructura</a:t>
            </a:r>
            <a:r>
              <a:rPr sz="2800" b="1" spc="-70" dirty="0">
                <a:latin typeface="Century Gothic" panose="020B0502020202020204" pitchFamily="34" charset="0"/>
              </a:rPr>
              <a:t> </a:t>
            </a:r>
            <a:r>
              <a:rPr sz="2800" b="1" dirty="0">
                <a:latin typeface="Century Gothic" panose="020B0502020202020204" pitchFamily="34" charset="0"/>
              </a:rPr>
              <a:t>del</a:t>
            </a:r>
            <a:r>
              <a:rPr sz="2800" b="1" spc="5" dirty="0">
                <a:latin typeface="Century Gothic" panose="020B0502020202020204" pitchFamily="34" charset="0"/>
              </a:rPr>
              <a:t> </a:t>
            </a:r>
            <a:r>
              <a:rPr sz="2800" b="1" dirty="0">
                <a:latin typeface="Century Gothic" panose="020B0502020202020204" pitchFamily="34" charset="0"/>
              </a:rPr>
              <a:t>Plan</a:t>
            </a:r>
            <a:r>
              <a:rPr sz="2800" b="1" spc="-20" dirty="0">
                <a:latin typeface="Century Gothic" panose="020B0502020202020204" pitchFamily="34" charset="0"/>
              </a:rPr>
              <a:t> </a:t>
            </a:r>
            <a:r>
              <a:rPr sz="2800" b="1" spc="5" dirty="0">
                <a:latin typeface="Century Gothic" panose="020B0502020202020204" pitchFamily="34" charset="0"/>
              </a:rPr>
              <a:t>de</a:t>
            </a:r>
            <a:r>
              <a:rPr sz="2800" b="1" spc="10" dirty="0">
                <a:latin typeface="Century Gothic" panose="020B0502020202020204" pitchFamily="34" charset="0"/>
              </a:rPr>
              <a:t> </a:t>
            </a:r>
            <a:r>
              <a:rPr sz="2800" b="1" dirty="0">
                <a:latin typeface="Century Gothic" panose="020B0502020202020204" pitchFamily="34" charset="0"/>
              </a:rPr>
              <a:t>Vigilancia,</a:t>
            </a:r>
            <a:r>
              <a:rPr sz="2800" b="1" spc="-25" dirty="0">
                <a:latin typeface="Century Gothic" panose="020B0502020202020204" pitchFamily="34" charset="0"/>
              </a:rPr>
              <a:t> </a:t>
            </a:r>
            <a:r>
              <a:rPr sz="2800" b="1" spc="-10" dirty="0">
                <a:latin typeface="Century Gothic" panose="020B0502020202020204" pitchFamily="34" charset="0"/>
              </a:rPr>
              <a:t>Prevención</a:t>
            </a:r>
            <a:r>
              <a:rPr sz="2800" b="1" spc="-45" dirty="0">
                <a:latin typeface="Century Gothic" panose="020B0502020202020204" pitchFamily="34" charset="0"/>
              </a:rPr>
              <a:t> </a:t>
            </a:r>
            <a:r>
              <a:rPr sz="2800" b="1" dirty="0">
                <a:latin typeface="Century Gothic" panose="020B0502020202020204" pitchFamily="34" charset="0"/>
              </a:rPr>
              <a:t>y</a:t>
            </a:r>
            <a:r>
              <a:rPr sz="2800" b="1" spc="10" dirty="0">
                <a:latin typeface="Century Gothic" panose="020B0502020202020204" pitchFamily="34" charset="0"/>
              </a:rPr>
              <a:t> </a:t>
            </a:r>
            <a:r>
              <a:rPr sz="2800" b="1" spc="-5" dirty="0">
                <a:latin typeface="Century Gothic" panose="020B0502020202020204" pitchFamily="34" charset="0"/>
              </a:rPr>
              <a:t>Control</a:t>
            </a:r>
            <a:r>
              <a:rPr sz="2800" b="1" spc="-65" dirty="0">
                <a:latin typeface="Century Gothic" panose="020B0502020202020204" pitchFamily="34" charset="0"/>
              </a:rPr>
              <a:t> </a:t>
            </a:r>
            <a:r>
              <a:rPr sz="2800" b="1" spc="5" dirty="0">
                <a:latin typeface="Century Gothic" panose="020B0502020202020204" pitchFamily="34" charset="0"/>
              </a:rPr>
              <a:t>de</a:t>
            </a:r>
            <a:r>
              <a:rPr lang="es-PE" sz="2800" b="1" spc="5" dirty="0">
                <a:latin typeface="Century Gothic" panose="020B0502020202020204" pitchFamily="34" charset="0"/>
              </a:rPr>
              <a:t>l </a:t>
            </a:r>
            <a:r>
              <a:rPr sz="2800" b="1" spc="-10" dirty="0">
                <a:latin typeface="Century Gothic" panose="020B0502020202020204" pitchFamily="34" charset="0"/>
              </a:rPr>
              <a:t>COVID-19</a:t>
            </a:r>
            <a:endParaRPr sz="2800" b="1" dirty="0">
              <a:latin typeface="Century Gothic" panose="020B0502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C4D15F3-8EC3-4002-8226-77533FB8A397}"/>
              </a:ext>
            </a:extLst>
          </p:cNvPr>
          <p:cNvGrpSpPr/>
          <p:nvPr/>
        </p:nvGrpSpPr>
        <p:grpSpPr>
          <a:xfrm>
            <a:off x="7956413" y="2769870"/>
            <a:ext cx="3939678" cy="2866455"/>
            <a:chOff x="6307915" y="3672840"/>
            <a:chExt cx="3939678" cy="286645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DC7EFD2-8E58-42D5-BC32-75C9C431B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984" t="38444" r="31766" b="14667"/>
            <a:stretch/>
          </p:blipFill>
          <p:spPr>
            <a:xfrm>
              <a:off x="6307915" y="3672840"/>
              <a:ext cx="3939678" cy="2866455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015FB54-101A-489B-B708-1287882F91E5}"/>
                </a:ext>
              </a:extLst>
            </p:cNvPr>
            <p:cNvSpPr/>
            <p:nvPr/>
          </p:nvSpPr>
          <p:spPr>
            <a:xfrm>
              <a:off x="6389370" y="6187440"/>
              <a:ext cx="3657600" cy="9448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cxnSp>
        <p:nvCxnSpPr>
          <p:cNvPr id="8" name="Google Shape;146;p25">
            <a:extLst>
              <a:ext uri="{FF2B5EF4-FFF2-40B4-BE49-F238E27FC236}">
                <a16:creationId xmlns:a16="http://schemas.microsoft.com/office/drawing/2014/main" id="{4D1B2D7D-165B-4FF6-B1CE-2674E2F0880E}"/>
              </a:ext>
            </a:extLst>
          </p:cNvPr>
          <p:cNvCxnSpPr/>
          <p:nvPr/>
        </p:nvCxnSpPr>
        <p:spPr>
          <a:xfrm rot="10800000">
            <a:off x="123197" y="1107984"/>
            <a:ext cx="0" cy="612900"/>
          </a:xfrm>
          <a:prstGeom prst="straightConnector1">
            <a:avLst/>
          </a:prstGeom>
          <a:noFill/>
          <a:ln w="28575" cap="flat" cmpd="sng">
            <a:solidFill>
              <a:srgbClr val="011643"/>
            </a:solidFill>
            <a:prstDash val="solid"/>
            <a:bevel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8791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12">
            <a:extLst>
              <a:ext uri="{FF2B5EF4-FFF2-40B4-BE49-F238E27FC236}">
                <a16:creationId xmlns:a16="http://schemas.microsoft.com/office/drawing/2014/main" id="{D2A01036-0292-42CF-B381-DD4EDC279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413" y="1139064"/>
            <a:ext cx="8121270" cy="457818"/>
          </a:xfrm>
          <a:prstGeom prst="rect">
            <a:avLst/>
          </a:prstGeom>
          <a:noFill/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PE" sz="2800" b="1" dirty="0">
                <a:latin typeface="Century Gothic" panose="020B0502020202020204" pitchFamily="34" charset="0"/>
              </a:rPr>
              <a:t>DISPOSICIONES</a:t>
            </a:r>
            <a:r>
              <a:rPr sz="2800" b="1" spc="-45" dirty="0">
                <a:latin typeface="Century Gothic" panose="020B0502020202020204" pitchFamily="34" charset="0"/>
              </a:rPr>
              <a:t> </a:t>
            </a:r>
            <a:r>
              <a:rPr sz="2800" b="1" spc="5" dirty="0">
                <a:latin typeface="Century Gothic" panose="020B0502020202020204" pitchFamily="34" charset="0"/>
              </a:rPr>
              <a:t>RM</a:t>
            </a:r>
            <a:r>
              <a:rPr sz="2800" b="1" spc="-80" dirty="0">
                <a:latin typeface="Century Gothic" panose="020B0502020202020204" pitchFamily="34" charset="0"/>
              </a:rPr>
              <a:t> </a:t>
            </a:r>
            <a:r>
              <a:rPr sz="2800" b="1" dirty="0">
                <a:latin typeface="Century Gothic" panose="020B0502020202020204" pitchFamily="34" charset="0"/>
              </a:rPr>
              <a:t>N°</a:t>
            </a:r>
            <a:r>
              <a:rPr sz="2800" b="1" spc="-5" dirty="0">
                <a:latin typeface="Century Gothic" panose="020B0502020202020204" pitchFamily="34" charset="0"/>
              </a:rPr>
              <a:t> </a:t>
            </a:r>
            <a:r>
              <a:rPr lang="es-PE" sz="2800" b="1" spc="-5" dirty="0">
                <a:latin typeface="Century Gothic" panose="020B0502020202020204" pitchFamily="34" charset="0"/>
              </a:rPr>
              <a:t>1275</a:t>
            </a:r>
            <a:r>
              <a:rPr sz="2800" b="1" spc="-5" dirty="0">
                <a:latin typeface="Century Gothic" panose="020B0502020202020204" pitchFamily="34" charset="0"/>
              </a:rPr>
              <a:t>-</a:t>
            </a:r>
            <a:r>
              <a:rPr lang="es-PE" sz="2800" b="1" spc="-5" dirty="0">
                <a:latin typeface="Century Gothic" panose="020B0502020202020204" pitchFamily="34" charset="0"/>
              </a:rPr>
              <a:t>2021-</a:t>
            </a:r>
            <a:r>
              <a:rPr sz="2800" b="1" spc="-5" dirty="0">
                <a:latin typeface="Century Gothic" panose="020B0502020202020204" pitchFamily="34" charset="0"/>
              </a:rPr>
              <a:t>MINSA</a:t>
            </a:r>
            <a:endParaRPr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8" name="object 13">
            <a:extLst>
              <a:ext uri="{FF2B5EF4-FFF2-40B4-BE49-F238E27FC236}">
                <a16:creationId xmlns:a16="http://schemas.microsoft.com/office/drawing/2014/main" id="{EFF28F3A-C4EA-4538-8101-AE86203C9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64671"/>
              </p:ext>
            </p:extLst>
          </p:nvPr>
        </p:nvGraphicFramePr>
        <p:xfrm>
          <a:off x="271787" y="1832991"/>
          <a:ext cx="11907520" cy="4785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s-PE" sz="1600" b="1" spc="-5" dirty="0">
                          <a:latin typeface="Calibri"/>
                          <a:cs typeface="Calibri"/>
                        </a:rPr>
                        <a:t>Disposición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PE" sz="1600" spc="-15" dirty="0">
                          <a:latin typeface="Calibri"/>
                          <a:cs typeface="Calibri"/>
                        </a:rPr>
                        <a:t>Asegurar la ventilación de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centros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trabajo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marR="2222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" dirty="0" err="1">
                          <a:latin typeface="Calibri"/>
                          <a:cs typeface="Calibri"/>
                        </a:rPr>
                        <a:t>Asegurar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PE" sz="1600" spc="-35" dirty="0">
                          <a:latin typeface="Calibri"/>
                          <a:cs typeface="Calibri"/>
                        </a:rPr>
                        <a:t>espacios ventilados para reducir el  riesgo de contaminación de COVID-19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mediante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procesos</a:t>
                      </a:r>
                      <a:r>
                        <a:rPr lang="es-PE" sz="1600" spc="-10" dirty="0">
                          <a:latin typeface="Calibri"/>
                          <a:cs typeface="Calibri"/>
                        </a:rPr>
                        <a:t> de renovación de aire.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s-PE" sz="1600" b="1" spc="-5" dirty="0">
                          <a:latin typeface="+mn-lt"/>
                          <a:cs typeface="Calibri"/>
                        </a:rPr>
                        <a:t>Disposición</a:t>
                      </a:r>
                      <a:r>
                        <a:rPr lang="es-PE" sz="1600" b="1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0805" marR="2578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condición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salud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trabajador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previo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regreso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reincorporación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centro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trabajo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FFC000"/>
                      </a:solidFill>
                      <a:prstDash val="solid"/>
                    </a:lnT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 marL="196215" marR="2222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Identificar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riesgo de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exposición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cada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trabajador,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aplicación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 ficha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96215" marR="2222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sintomatología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FFC000"/>
                      </a:solidFill>
                      <a:prstDash val="solid"/>
                    </a:lnT>
                    <a:solidFill>
                      <a:srgbClr val="FE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s-PE" sz="1600" b="1" spc="-5" dirty="0">
                          <a:latin typeface="+mn-lt"/>
                          <a:cs typeface="Calibri"/>
                        </a:rPr>
                        <a:t>Disposición</a:t>
                      </a:r>
                      <a:r>
                        <a:rPr lang="es-PE" sz="1600" b="1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lang="es-PE" sz="1600" spc="-10" dirty="0">
                          <a:latin typeface="Calibri"/>
                          <a:cs typeface="Calibri"/>
                        </a:rPr>
                        <a:t>Punto de l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avado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desinfección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manos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obligatorio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196215" marR="8718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Establecer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puntos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lavados,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brindar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materiales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los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pasos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un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correcto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lavado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s-PE" sz="1600" b="1" spc="-5" dirty="0">
                          <a:latin typeface="+mn-lt"/>
                          <a:cs typeface="Calibri"/>
                        </a:rPr>
                        <a:t>Disposición</a:t>
                      </a:r>
                      <a:r>
                        <a:rPr lang="es-PE" sz="1600" b="1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0805" marR="18859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Sensibilización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prevención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contagio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centro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trabajo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 marL="196215" marR="22225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Dar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conocer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toda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información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s-PE" sz="1600" dirty="0">
                          <a:latin typeface="Calibri"/>
                          <a:cs typeface="Calibri"/>
                        </a:rPr>
                        <a:t>OVID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-19,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modos de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contagio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</a:p>
                    <a:p>
                      <a:pPr marL="196215" marR="22225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sintomatología,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uso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 EPPs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comunicación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cualquier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síntoma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FE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s-PE" sz="1600" b="1" spc="-5" dirty="0">
                          <a:latin typeface="+mn-lt"/>
                          <a:cs typeface="Calibri"/>
                        </a:rPr>
                        <a:t>Disposición</a:t>
                      </a:r>
                      <a:r>
                        <a:rPr lang="es-PE" sz="1600" b="1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Medidas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preventivas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Colectivas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96215" marR="9575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tener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ambiente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físico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trabajo</a:t>
                      </a:r>
                      <a:r>
                        <a:rPr lang="es-PE" sz="1600" spc="-10" dirty="0">
                          <a:latin typeface="Calibri"/>
                          <a:cs typeface="Calibri"/>
                        </a:rPr>
                        <a:t> propios de la actividad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medidas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distanciamiento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social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s-PE" sz="1600" b="1" spc="-5" dirty="0">
                          <a:latin typeface="+mn-lt"/>
                          <a:cs typeface="Calibri"/>
                        </a:rPr>
                        <a:t>Disposición</a:t>
                      </a:r>
                      <a:r>
                        <a:rPr lang="es-PE" sz="1600" b="1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6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Medidas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protección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personal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EF2CC"/>
                    </a:solidFill>
                  </a:tcPr>
                </a:tc>
                <a:tc>
                  <a:txBody>
                    <a:bodyPr/>
                    <a:lstStyle/>
                    <a:p>
                      <a:pPr marL="196215" marR="2222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s-PE" sz="1600" spc="-5" dirty="0">
                          <a:latin typeface="Calibri"/>
                          <a:cs typeface="Calibri"/>
                        </a:rPr>
                        <a:t>Uso adecuado de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EPPs</a:t>
                      </a:r>
                    </a:p>
                  </a:txBody>
                  <a:tcPr marL="0" marR="0" marT="33655" marB="0">
                    <a:solidFill>
                      <a:srgbClr val="FE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s-PE" sz="1600" b="1" spc="-5" dirty="0">
                          <a:latin typeface="+mn-lt"/>
                          <a:cs typeface="Calibri"/>
                        </a:rPr>
                        <a:t>Disposición</a:t>
                      </a:r>
                      <a:r>
                        <a:rPr lang="es-PE" sz="1600" b="1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Vigilancia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 salud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trabajador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contexto</a:t>
                      </a:r>
                      <a:r>
                        <a:rPr sz="16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Covid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19</a:t>
                      </a:r>
                    </a:p>
                  </a:txBody>
                  <a:tcPr marL="0" marR="0" marT="33655" marB="0"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marR="2222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Aplicación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controles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los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trabajadores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PE" sz="1600" spc="-5" dirty="0">
                          <a:latin typeface="Calibri"/>
                          <a:cs typeface="Calibri"/>
                        </a:rPr>
                        <a:t>seguimiento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comunicación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600" spc="-15" dirty="0">
                          <a:latin typeface="Calibri"/>
                          <a:cs typeface="Calibri"/>
                        </a:rPr>
                        <a:t>Ministerio de Salud-MINSA.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9" name="Google Shape;146;p25">
            <a:extLst>
              <a:ext uri="{FF2B5EF4-FFF2-40B4-BE49-F238E27FC236}">
                <a16:creationId xmlns:a16="http://schemas.microsoft.com/office/drawing/2014/main" id="{89D62934-3E15-459D-AA28-B292AB2C3088}"/>
              </a:ext>
            </a:extLst>
          </p:cNvPr>
          <p:cNvCxnSpPr/>
          <p:nvPr/>
        </p:nvCxnSpPr>
        <p:spPr>
          <a:xfrm rot="10800000">
            <a:off x="271787" y="1107984"/>
            <a:ext cx="0" cy="612900"/>
          </a:xfrm>
          <a:prstGeom prst="straightConnector1">
            <a:avLst/>
          </a:prstGeom>
          <a:noFill/>
          <a:ln w="28575" cap="flat" cmpd="sng">
            <a:solidFill>
              <a:srgbClr val="011643"/>
            </a:solidFill>
            <a:prstDash val="solid"/>
            <a:bevel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3308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B25D5300-B57A-41A3-9486-9EF4D18516E2}"/>
              </a:ext>
            </a:extLst>
          </p:cNvPr>
          <p:cNvSpPr txBox="1"/>
          <p:nvPr/>
        </p:nvSpPr>
        <p:spPr>
          <a:xfrm>
            <a:off x="2725673" y="2289047"/>
            <a:ext cx="2258695" cy="278922"/>
          </a:xfrm>
          <a:prstGeom prst="rect">
            <a:avLst/>
          </a:prstGeom>
          <a:solidFill>
            <a:srgbClr val="FF0000">
              <a:alpha val="61175"/>
            </a:srgbClr>
          </a:solidFill>
        </p:spPr>
        <p:txBody>
          <a:bodyPr vert="horz" wrap="square" lIns="0" tIns="3238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4"/>
              </a:spcBef>
            </a:pPr>
            <a:r>
              <a:rPr lang="es-PE" sz="1600" b="1" spc="-15" dirty="0">
                <a:solidFill>
                  <a:srgbClr val="FFFFFF"/>
                </a:solidFill>
                <a:latin typeface="Calibri"/>
                <a:cs typeface="Calibri"/>
              </a:rPr>
              <a:t>MARCO NORMATIVO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8063E0B-DF1C-41EF-A0D8-C87D1D21D1A0}"/>
              </a:ext>
            </a:extLst>
          </p:cNvPr>
          <p:cNvSpPr txBox="1"/>
          <p:nvPr/>
        </p:nvSpPr>
        <p:spPr>
          <a:xfrm>
            <a:off x="909066" y="2880359"/>
            <a:ext cx="1487805" cy="311150"/>
          </a:xfrm>
          <a:prstGeom prst="rect">
            <a:avLst/>
          </a:prstGeom>
          <a:solidFill>
            <a:srgbClr val="07B3F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ELABORACION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FEAB2C9-262C-4016-9102-607F11D04B16}"/>
              </a:ext>
            </a:extLst>
          </p:cNvPr>
          <p:cNvSpPr txBox="1"/>
          <p:nvPr/>
        </p:nvSpPr>
        <p:spPr>
          <a:xfrm>
            <a:off x="5593848" y="2289047"/>
            <a:ext cx="2255520" cy="338455"/>
          </a:xfrm>
          <a:prstGeom prst="rect">
            <a:avLst/>
          </a:prstGeom>
          <a:solidFill>
            <a:srgbClr val="FF0000">
              <a:alpha val="61175"/>
            </a:srgbClr>
          </a:solidFill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PROCEDIMIENTOS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1D7E2B0-8BDE-4484-9CD6-16616A5AA1E4}"/>
              </a:ext>
            </a:extLst>
          </p:cNvPr>
          <p:cNvSpPr txBox="1"/>
          <p:nvPr/>
        </p:nvSpPr>
        <p:spPr>
          <a:xfrm>
            <a:off x="8413246" y="2289047"/>
            <a:ext cx="2255520" cy="338455"/>
          </a:xfrm>
          <a:prstGeom prst="rect">
            <a:avLst/>
          </a:prstGeom>
          <a:solidFill>
            <a:srgbClr val="FF0000">
              <a:alpha val="61175"/>
            </a:srgbClr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VIGILANCIA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C34397EF-4ACD-4064-BD29-DFA1D76ADE1B}"/>
              </a:ext>
            </a:extLst>
          </p:cNvPr>
          <p:cNvSpPr txBox="1"/>
          <p:nvPr/>
        </p:nvSpPr>
        <p:spPr>
          <a:xfrm>
            <a:off x="909066" y="4038600"/>
            <a:ext cx="1487805" cy="311150"/>
          </a:xfrm>
          <a:prstGeom prst="rect">
            <a:avLst/>
          </a:prstGeom>
          <a:solidFill>
            <a:srgbClr val="05B8A8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FUNCION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06E5DDFB-68DC-4E51-873B-84F1034CA9D2}"/>
              </a:ext>
            </a:extLst>
          </p:cNvPr>
          <p:cNvSpPr txBox="1"/>
          <p:nvPr/>
        </p:nvSpPr>
        <p:spPr>
          <a:xfrm>
            <a:off x="2725673" y="2883407"/>
            <a:ext cx="2258695" cy="253274"/>
          </a:xfrm>
          <a:prstGeom prst="rect">
            <a:avLst/>
          </a:prstGeom>
          <a:solidFill>
            <a:srgbClr val="07B3F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MINISTERIO</a:t>
            </a:r>
            <a:r>
              <a:rPr lang="es-PE" sz="1400" spc="-5" dirty="0">
                <a:solidFill>
                  <a:srgbClr val="FFFFFF"/>
                </a:solidFill>
                <a:latin typeface="Calibri"/>
                <a:cs typeface="Calibri"/>
              </a:rPr>
              <a:t> SALUD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3C9224C1-B187-411E-B95A-C5E5B65C9F04}"/>
              </a:ext>
            </a:extLst>
          </p:cNvPr>
          <p:cNvSpPr txBox="1"/>
          <p:nvPr/>
        </p:nvSpPr>
        <p:spPr>
          <a:xfrm>
            <a:off x="5587753" y="2880359"/>
            <a:ext cx="2255520" cy="954405"/>
          </a:xfrm>
          <a:prstGeom prst="rect">
            <a:avLst/>
          </a:prstGeom>
          <a:solidFill>
            <a:srgbClr val="07B3F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3345" marR="212725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DESARROLLA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ACTIVIDAD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E6EC01AE-266F-4D3D-8866-09A7D8BB3B18}"/>
              </a:ext>
            </a:extLst>
          </p:cNvPr>
          <p:cNvSpPr txBox="1"/>
          <p:nvPr/>
        </p:nvSpPr>
        <p:spPr>
          <a:xfrm>
            <a:off x="8413246" y="2880359"/>
            <a:ext cx="2255520" cy="954405"/>
          </a:xfrm>
          <a:prstGeom prst="rect">
            <a:avLst/>
          </a:prstGeom>
          <a:solidFill>
            <a:srgbClr val="07B3F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 marR="131445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FUNCIONAL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TIENE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RESPONSABILIDAD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VELAR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SALUD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PÚBLICA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Y/O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PREVENCIÓN.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FC3BA860-E5B6-4E06-BEFF-554B1904F2B7}"/>
              </a:ext>
            </a:extLst>
          </p:cNvPr>
          <p:cNvSpPr txBox="1"/>
          <p:nvPr/>
        </p:nvSpPr>
        <p:spPr>
          <a:xfrm>
            <a:off x="2725673" y="4038600"/>
            <a:ext cx="2258695" cy="1813560"/>
          </a:xfrm>
          <a:prstGeom prst="rect">
            <a:avLst/>
          </a:prstGeom>
          <a:solidFill>
            <a:srgbClr val="05B8A8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710" marR="95250">
              <a:lnSpc>
                <a:spcPct val="100000"/>
              </a:lnSpc>
              <a:spcBef>
                <a:spcPts val="28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Marco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normativo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brinda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linemientos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criterios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mínimos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prevenir</a:t>
            </a:r>
            <a:r>
              <a:rPr sz="14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riesgo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contagio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COVID-19.</a:t>
            </a:r>
            <a:endParaRPr sz="1400" dirty="0">
              <a:latin typeface="Calibri"/>
              <a:cs typeface="Calibri"/>
            </a:endParaRPr>
          </a:p>
          <a:p>
            <a:pPr marL="92710" marR="49085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Tiene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especificidad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sector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rubro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económico.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EB501A90-9AEF-4958-B375-181EA866ACD8}"/>
              </a:ext>
            </a:extLst>
          </p:cNvPr>
          <p:cNvSpPr txBox="1"/>
          <p:nvPr/>
        </p:nvSpPr>
        <p:spPr>
          <a:xfrm>
            <a:off x="5587753" y="4038600"/>
            <a:ext cx="2255520" cy="1813560"/>
          </a:xfrm>
          <a:prstGeom prst="rect">
            <a:avLst/>
          </a:prstGeom>
          <a:solidFill>
            <a:srgbClr val="05B8A8"/>
          </a:solidFill>
        </p:spPr>
        <p:txBody>
          <a:bodyPr vert="horz" wrap="square" lIns="0" tIns="35560" rIns="0" bIns="0" rtlCol="0">
            <a:spAutoFit/>
          </a:bodyPr>
          <a:lstStyle/>
          <a:p>
            <a:pPr marL="93345" marR="278130">
              <a:lnSpc>
                <a:spcPct val="100000"/>
              </a:lnSpc>
              <a:spcBef>
                <a:spcPts val="28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Conjunto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prácticas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aseguran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 reducción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riesgos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contagio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actividad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laboral.</a:t>
            </a:r>
            <a:endParaRPr sz="1400">
              <a:latin typeface="Calibri"/>
              <a:cs typeface="Calibri"/>
            </a:endParaRPr>
          </a:p>
          <a:p>
            <a:pPr marL="93345" marR="132080" algn="just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Esta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enfocado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proteger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trabajadores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[culturales]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público.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69807980-7A11-4B71-B897-5203B9BD25C8}"/>
              </a:ext>
            </a:extLst>
          </p:cNvPr>
          <p:cNvSpPr txBox="1"/>
          <p:nvPr/>
        </p:nvSpPr>
        <p:spPr>
          <a:xfrm>
            <a:off x="8413246" y="4038600"/>
            <a:ext cx="2255520" cy="1569720"/>
          </a:xfrm>
          <a:prstGeom prst="rect">
            <a:avLst/>
          </a:prstGeom>
          <a:solidFill>
            <a:srgbClr val="05B8A8"/>
          </a:solidFill>
        </p:spPr>
        <p:txBody>
          <a:bodyPr vert="horz" wrap="square" lIns="0" tIns="35560" rIns="0" bIns="0" rtlCol="0">
            <a:spAutoFit/>
          </a:bodyPr>
          <a:lstStyle/>
          <a:p>
            <a:pPr marL="243840" marR="149225">
              <a:lnSpc>
                <a:spcPct val="90000"/>
              </a:lnSpc>
              <a:spcBef>
                <a:spcPts val="28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Instrumento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que ayuda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definir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responsabilidades,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recursos,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procedimientos,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Línea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toma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decisiones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981274D3-6165-43C0-80A1-EFDEB7161750}"/>
              </a:ext>
            </a:extLst>
          </p:cNvPr>
          <p:cNvSpPr/>
          <p:nvPr/>
        </p:nvSpPr>
        <p:spPr>
          <a:xfrm>
            <a:off x="3387090" y="2649092"/>
            <a:ext cx="457200" cy="20078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139270C8-46F1-47D1-A84D-8DE7F0C0D81F}"/>
              </a:ext>
            </a:extLst>
          </p:cNvPr>
          <p:cNvSpPr/>
          <p:nvPr/>
        </p:nvSpPr>
        <p:spPr>
          <a:xfrm>
            <a:off x="3387090" y="3813428"/>
            <a:ext cx="457200" cy="20078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D4F0DAA9-B1F1-4759-A719-4B02CD821511}"/>
              </a:ext>
            </a:extLst>
          </p:cNvPr>
          <p:cNvSpPr/>
          <p:nvPr/>
        </p:nvSpPr>
        <p:spPr>
          <a:xfrm>
            <a:off x="6453448" y="2627502"/>
            <a:ext cx="457200" cy="20078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676FD4F2-DF4A-41D7-BECB-FEC35846AAC9}"/>
              </a:ext>
            </a:extLst>
          </p:cNvPr>
          <p:cNvSpPr/>
          <p:nvPr/>
        </p:nvSpPr>
        <p:spPr>
          <a:xfrm>
            <a:off x="6453448" y="3791838"/>
            <a:ext cx="457200" cy="20078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B4162344-DEF7-4116-8E1B-005C3F78BAC6}"/>
              </a:ext>
            </a:extLst>
          </p:cNvPr>
          <p:cNvSpPr/>
          <p:nvPr/>
        </p:nvSpPr>
        <p:spPr>
          <a:xfrm>
            <a:off x="9344359" y="2649092"/>
            <a:ext cx="457200" cy="20078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AA7BE0D8-B65B-44D5-9354-B012D7973A42}"/>
              </a:ext>
            </a:extLst>
          </p:cNvPr>
          <p:cNvSpPr/>
          <p:nvPr/>
        </p:nvSpPr>
        <p:spPr>
          <a:xfrm>
            <a:off x="9344359" y="3813428"/>
            <a:ext cx="457200" cy="20078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AE1B28E-BEB8-4928-8C47-B5EB6E27AF6B}"/>
              </a:ext>
            </a:extLst>
          </p:cNvPr>
          <p:cNvSpPr/>
          <p:nvPr/>
        </p:nvSpPr>
        <p:spPr>
          <a:xfrm>
            <a:off x="2548890" y="2011680"/>
            <a:ext cx="2514598" cy="4191000"/>
          </a:xfrm>
          <a:prstGeom prst="rect">
            <a:avLst/>
          </a:prstGeom>
          <a:noFill/>
          <a:ln w="28575">
            <a:solidFill>
              <a:srgbClr val="F56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77C7736-FF73-4EEE-BBA6-E108DC683B05}"/>
              </a:ext>
            </a:extLst>
          </p:cNvPr>
          <p:cNvSpPr/>
          <p:nvPr/>
        </p:nvSpPr>
        <p:spPr>
          <a:xfrm>
            <a:off x="5444494" y="1999593"/>
            <a:ext cx="2514598" cy="4191000"/>
          </a:xfrm>
          <a:prstGeom prst="rect">
            <a:avLst/>
          </a:prstGeom>
          <a:noFill/>
          <a:ln w="28575">
            <a:solidFill>
              <a:srgbClr val="05B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D8A7AD-F4F5-4957-8B20-7AFA0DA42A02}"/>
              </a:ext>
            </a:extLst>
          </p:cNvPr>
          <p:cNvSpPr/>
          <p:nvPr/>
        </p:nvSpPr>
        <p:spPr>
          <a:xfrm>
            <a:off x="8340092" y="1999593"/>
            <a:ext cx="2514598" cy="4191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10197A86-5323-4A92-B836-958932421BAC}"/>
              </a:ext>
            </a:extLst>
          </p:cNvPr>
          <p:cNvSpPr/>
          <p:nvPr/>
        </p:nvSpPr>
        <p:spPr>
          <a:xfrm>
            <a:off x="5063488" y="3813428"/>
            <a:ext cx="301880" cy="408052"/>
          </a:xfrm>
          <a:prstGeom prst="rightArrow">
            <a:avLst/>
          </a:prstGeom>
          <a:solidFill>
            <a:srgbClr val="F56BE1"/>
          </a:solidFill>
          <a:ln>
            <a:solidFill>
              <a:srgbClr val="F56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51A80C79-36BA-4F2D-8A79-EEABBE5219B5}"/>
              </a:ext>
            </a:extLst>
          </p:cNvPr>
          <p:cNvSpPr/>
          <p:nvPr/>
        </p:nvSpPr>
        <p:spPr>
          <a:xfrm>
            <a:off x="7974996" y="3802664"/>
            <a:ext cx="301880" cy="408052"/>
          </a:xfrm>
          <a:prstGeom prst="rightArrow">
            <a:avLst/>
          </a:prstGeom>
          <a:solidFill>
            <a:srgbClr val="05B8A8"/>
          </a:solidFill>
          <a:ln>
            <a:solidFill>
              <a:srgbClr val="05B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C1B0EBE-8160-4470-BBE8-11FF304AAE45}"/>
              </a:ext>
            </a:extLst>
          </p:cNvPr>
          <p:cNvSpPr/>
          <p:nvPr/>
        </p:nvSpPr>
        <p:spPr>
          <a:xfrm>
            <a:off x="8812111" y="6202680"/>
            <a:ext cx="16869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Personas Jurídicas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CD6BF5C-B195-4DEE-BC60-BE582D02A02C}"/>
              </a:ext>
            </a:extLst>
          </p:cNvPr>
          <p:cNvSpPr/>
          <p:nvPr/>
        </p:nvSpPr>
        <p:spPr>
          <a:xfrm>
            <a:off x="5687952" y="6133391"/>
            <a:ext cx="2281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Todas las organizaciones </a:t>
            </a:r>
          </a:p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realizan actividades laborales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598B97A4-FEFD-4714-A3B7-B79605836E9B}"/>
              </a:ext>
            </a:extLst>
          </p:cNvPr>
          <p:cNvSpPr txBox="1"/>
          <p:nvPr/>
        </p:nvSpPr>
        <p:spPr>
          <a:xfrm>
            <a:off x="2714942" y="3285834"/>
            <a:ext cx="2258695" cy="468718"/>
          </a:xfrm>
          <a:prstGeom prst="rect">
            <a:avLst/>
          </a:prstGeom>
          <a:solidFill>
            <a:srgbClr val="07B3F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lang="es-PE" sz="1400" spc="-5" dirty="0">
                <a:solidFill>
                  <a:srgbClr val="FFFFFF"/>
                </a:solidFill>
                <a:latin typeface="Calibri"/>
                <a:cs typeface="Calibri"/>
              </a:rPr>
              <a:t>PRESIDENCIA DEL CONSEJO DE MINISTROS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29F0082B-20F4-4918-BCB2-3B6D25764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189" y="1129114"/>
            <a:ext cx="11941811" cy="4578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PE" sz="2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COMPETENCIAS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32" name="Google Shape;146;p25">
            <a:extLst>
              <a:ext uri="{FF2B5EF4-FFF2-40B4-BE49-F238E27FC236}">
                <a16:creationId xmlns:a16="http://schemas.microsoft.com/office/drawing/2014/main" id="{190D861C-192D-4FC9-8BF6-053436DCE89B}"/>
              </a:ext>
            </a:extLst>
          </p:cNvPr>
          <p:cNvCxnSpPr/>
          <p:nvPr/>
        </p:nvCxnSpPr>
        <p:spPr>
          <a:xfrm rot="10800000">
            <a:off x="191777" y="1107984"/>
            <a:ext cx="0" cy="612900"/>
          </a:xfrm>
          <a:prstGeom prst="straightConnector1">
            <a:avLst/>
          </a:prstGeom>
          <a:noFill/>
          <a:ln w="28575" cap="flat" cmpd="sng">
            <a:solidFill>
              <a:srgbClr val="011643"/>
            </a:solidFill>
            <a:prstDash val="solid"/>
            <a:bevel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8098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FB46C2E1-97BE-4742-8E5A-F09E6D136E72}"/>
              </a:ext>
            </a:extLst>
          </p:cNvPr>
          <p:cNvSpPr txBox="1"/>
          <p:nvPr/>
        </p:nvSpPr>
        <p:spPr>
          <a:xfrm>
            <a:off x="460247" y="1948306"/>
            <a:ext cx="7620000" cy="3461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Medidas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salud </a:t>
            </a:r>
            <a:r>
              <a:rPr sz="2000" spc="-10" dirty="0">
                <a:latin typeface="Calibri"/>
                <a:cs typeface="Calibri"/>
              </a:rPr>
              <a:t>incorporadas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experiencia</a:t>
            </a:r>
            <a:endParaRPr sz="2000" dirty="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Font typeface="Wingdings"/>
              <a:buChar char=""/>
              <a:tabLst>
                <a:tab pos="814069" algn="l"/>
                <a:tab pos="814705" algn="l"/>
              </a:tabLst>
            </a:pPr>
            <a:r>
              <a:rPr lang="es-PE" sz="2000" spc="-15" dirty="0">
                <a:latin typeface="Calibri"/>
                <a:cs typeface="Calibri"/>
              </a:rPr>
              <a:t>Diseñar la experiencia artística incorporando los criterios de bioseguridad (ventilación, uso de mascarillas, distanciamiento) </a:t>
            </a: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20" dirty="0">
                <a:latin typeface="Calibri"/>
                <a:cs typeface="Calibri"/>
              </a:rPr>
              <a:t>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-organización</a:t>
            </a:r>
            <a:endParaRPr sz="2000" dirty="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Font typeface="Wingdings"/>
              <a:buChar char=""/>
              <a:tabLst>
                <a:tab pos="814069" algn="l"/>
                <a:tab pos="814705" algn="l"/>
              </a:tabLst>
            </a:pPr>
            <a:r>
              <a:rPr sz="2000" spc="-15" dirty="0" err="1">
                <a:latin typeface="Calibri"/>
                <a:cs typeface="Calibri"/>
              </a:rPr>
              <a:t>Logística</a:t>
            </a:r>
            <a:r>
              <a:rPr lang="es-PE" sz="2000" spc="-15" dirty="0">
                <a:latin typeface="Calibri"/>
                <a:cs typeface="Calibri"/>
              </a:rPr>
              <a:t>, </a:t>
            </a:r>
            <a:r>
              <a:rPr sz="2000" spc="-15" dirty="0">
                <a:latin typeface="Calibri"/>
                <a:cs typeface="Calibri"/>
              </a:rPr>
              <a:t>Personal</a:t>
            </a:r>
            <a:r>
              <a:rPr lang="es-PE" sz="2000" spc="-15" dirty="0">
                <a:latin typeface="Calibri"/>
                <a:cs typeface="Calibri"/>
              </a:rPr>
              <a:t>, </a:t>
            </a:r>
            <a:r>
              <a:rPr sz="2000" spc="-10" dirty="0" err="1">
                <a:latin typeface="Calibri"/>
                <a:cs typeface="Calibri"/>
              </a:rPr>
              <a:t>Información</a:t>
            </a:r>
            <a:r>
              <a:rPr lang="es-PE" sz="2000" spc="-10" dirty="0">
                <a:latin typeface="Calibri"/>
                <a:cs typeface="Calibri"/>
              </a:rPr>
              <a:t> (Planificar las tareas para hacer más eficientes los tiempos de trabajo presencial)</a:t>
            </a:r>
            <a:endParaRPr sz="2000" dirty="0">
              <a:latin typeface="Calibri"/>
              <a:cs typeface="Calibri"/>
            </a:endParaRPr>
          </a:p>
          <a:p>
            <a:pPr marL="374015" indent="-345440">
              <a:spcBef>
                <a:spcPts val="910"/>
              </a:spcBef>
              <a:buFont typeface="Wingdings"/>
              <a:buChar char=""/>
              <a:tabLst>
                <a:tab pos="374015" algn="l"/>
                <a:tab pos="374650" algn="l"/>
              </a:tabLst>
            </a:pPr>
            <a:r>
              <a:rPr lang="es-PE" sz="2000" spc="-10" dirty="0" err="1">
                <a:latin typeface="Calibri"/>
                <a:cs typeface="Calibri"/>
              </a:rPr>
              <a:t>Trámitar</a:t>
            </a:r>
            <a:r>
              <a:rPr lang="es-PE" sz="2000" spc="-10" dirty="0">
                <a:latin typeface="Calibri"/>
                <a:cs typeface="Calibri"/>
              </a:rPr>
              <a:t> las autorizaciones sobre espectáculos públicos no deportivos. </a:t>
            </a:r>
          </a:p>
          <a:p>
            <a:pPr marL="374015" indent="-345440">
              <a:lnSpc>
                <a:spcPct val="100000"/>
              </a:lnSpc>
              <a:spcBef>
                <a:spcPts val="910"/>
              </a:spcBef>
              <a:buFont typeface="Wingdings"/>
              <a:buChar char=""/>
              <a:tabLst>
                <a:tab pos="374015" algn="l"/>
                <a:tab pos="374650" algn="l"/>
              </a:tabLst>
            </a:pPr>
            <a:r>
              <a:rPr sz="2000" spc="-15" dirty="0" err="1">
                <a:latin typeface="Calibri"/>
                <a:cs typeface="Calibri"/>
              </a:rPr>
              <a:t>Complementar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aforos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transmisiones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 otros </a:t>
            </a:r>
            <a:r>
              <a:rPr sz="2000" spc="-5" dirty="0">
                <a:latin typeface="Calibri"/>
                <a:cs typeface="Calibri"/>
              </a:rPr>
              <a:t>servicios</a:t>
            </a:r>
            <a:endParaRPr sz="2000" dirty="0">
              <a:latin typeface="Calibri"/>
              <a:cs typeface="Calibri"/>
            </a:endParaRPr>
          </a:p>
          <a:p>
            <a:pPr marL="374015" indent="-345440">
              <a:lnSpc>
                <a:spcPct val="100000"/>
              </a:lnSpc>
              <a:spcBef>
                <a:spcPts val="1120"/>
              </a:spcBef>
              <a:buFont typeface="Wingdings"/>
              <a:buChar char=""/>
              <a:tabLst>
                <a:tab pos="374015" algn="l"/>
                <a:tab pos="374650" algn="l"/>
              </a:tabLst>
            </a:pPr>
            <a:r>
              <a:rPr sz="2000" spc="-15" dirty="0" err="1">
                <a:latin typeface="Calibri"/>
                <a:cs typeface="Calibri"/>
              </a:rPr>
              <a:t>Estrategias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adaptables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según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spc="-15" dirty="0">
                <a:latin typeface="Calibri"/>
                <a:cs typeface="Calibri"/>
              </a:rPr>
              <a:t> recursos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disponibles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37401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cada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contexto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cultural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75EB0E18-9477-4A0C-AD42-8F9D34B7F9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7407" y="2714116"/>
            <a:ext cx="3806952" cy="2923032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DAF308CA-D378-4F82-9CE3-C0BBCB966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189" y="1129114"/>
            <a:ext cx="11941811" cy="4578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Consideraciones</a:t>
            </a:r>
            <a:r>
              <a:rPr sz="28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para</a:t>
            </a:r>
            <a:r>
              <a:rPr sz="28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</a:t>
            </a:r>
            <a:r>
              <a:rPr sz="28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sz="2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Reactivación</a:t>
            </a:r>
            <a:r>
              <a:rPr sz="28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sz="28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</a:t>
            </a:r>
            <a:r>
              <a:rPr sz="28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las</a:t>
            </a:r>
            <a:r>
              <a:rPr sz="28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PE" sz="28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ctividades Artísticas 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Google Shape;146;p25">
            <a:extLst>
              <a:ext uri="{FF2B5EF4-FFF2-40B4-BE49-F238E27FC236}">
                <a16:creationId xmlns:a16="http://schemas.microsoft.com/office/drawing/2014/main" id="{5081C41E-A50C-470A-A1C2-A9EEB77F6398}"/>
              </a:ext>
            </a:extLst>
          </p:cNvPr>
          <p:cNvCxnSpPr/>
          <p:nvPr/>
        </p:nvCxnSpPr>
        <p:spPr>
          <a:xfrm rot="10800000">
            <a:off x="191777" y="1107984"/>
            <a:ext cx="0" cy="612900"/>
          </a:xfrm>
          <a:prstGeom prst="straightConnector1">
            <a:avLst/>
          </a:prstGeom>
          <a:noFill/>
          <a:ln w="28575" cap="flat" cmpd="sng">
            <a:solidFill>
              <a:srgbClr val="011643"/>
            </a:solidFill>
            <a:prstDash val="solid"/>
            <a:bevel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330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E7B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;p29">
            <a:extLst>
              <a:ext uri="{FF2B5EF4-FFF2-40B4-BE49-F238E27FC236}">
                <a16:creationId xmlns:a16="http://schemas.microsoft.com/office/drawing/2014/main" id="{276F32E5-A1CB-4150-BCFE-5CBE95185E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5250" y="2964069"/>
            <a:ext cx="9481500" cy="21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s-MX" dirty="0">
                <a:solidFill>
                  <a:srgbClr val="FFFFFF"/>
                </a:solidFill>
              </a:rPr>
              <a:t>¡MUCHAS GRACIAS!</a:t>
            </a:r>
            <a:br>
              <a:rPr lang="es-MX" dirty="0">
                <a:solidFill>
                  <a:srgbClr val="FFFFFF"/>
                </a:solidFill>
              </a:rPr>
            </a:br>
            <a:br>
              <a:rPr lang="es-MX" dirty="0">
                <a:solidFill>
                  <a:srgbClr val="FFFFFF"/>
                </a:solidFill>
              </a:rPr>
            </a:b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48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708</Words>
  <Application>Microsoft Office PowerPoint</Application>
  <PresentationFormat>Panorámica</PresentationFormat>
  <Paragraphs>88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Segoe UI Symbol</vt:lpstr>
      <vt:lpstr>Wingdings</vt:lpstr>
      <vt:lpstr>Tema de Office</vt:lpstr>
      <vt:lpstr>NUEVAS MEDIDAS PARA LA REACTIVACION DE LAS ARTES</vt:lpstr>
      <vt:lpstr>¿Qué marco normativo debe cumplir los trabajadores de las actividades artísticas?</vt:lpstr>
      <vt:lpstr>¿Qué es el Plan de Vigilancia, Prevención y control de COVID-19 en el trabajo?</vt:lpstr>
      <vt:lpstr>¿Qué es el Plan de Vigilancia, Prevención y control de COVID-19 en el trabajo?</vt:lpstr>
      <vt:lpstr>Estructura del Plan de Vigilancia, Prevención y Control del COVID-19</vt:lpstr>
      <vt:lpstr>DISPOSICIONES RM N° 1275-2021-MINSA</vt:lpstr>
      <vt:lpstr>COMPETENCIAS</vt:lpstr>
      <vt:lpstr>Consideraciones para la Reactivación de las Actividades Artísticas </vt:lpstr>
      <vt:lpstr>¡MUCHAS GRACIAS!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COMPARATIVO</dc:title>
  <dc:creator>Anali Arrascue</dc:creator>
  <cp:lastModifiedBy>Carlos Andres La Rosa Vasquez</cp:lastModifiedBy>
  <cp:revision>16</cp:revision>
  <dcterms:created xsi:type="dcterms:W3CDTF">2022-02-23T21:54:05Z</dcterms:created>
  <dcterms:modified xsi:type="dcterms:W3CDTF">2022-03-07T20:42:05Z</dcterms:modified>
</cp:coreProperties>
</file>