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7279-989D-4717-B3E9-5D0A32DFB3E7}" type="datetimeFigureOut">
              <a:rPr lang="es-MX" smtClean="0"/>
              <a:t>12/02/2015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4DBA4-0005-4C9B-A820-10E3C9FDDA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64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7279-989D-4717-B3E9-5D0A32DFB3E7}" type="datetimeFigureOut">
              <a:rPr lang="es-MX" smtClean="0"/>
              <a:t>12/02/2015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4DBA4-0005-4C9B-A820-10E3C9FDDA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071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7279-989D-4717-B3E9-5D0A32DFB3E7}" type="datetimeFigureOut">
              <a:rPr lang="es-MX" smtClean="0"/>
              <a:t>12/02/2015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4DBA4-0005-4C9B-A820-10E3C9FDDA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0256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7279-989D-4717-B3E9-5D0A32DFB3E7}" type="datetimeFigureOut">
              <a:rPr lang="es-MX" smtClean="0"/>
              <a:t>12/02/2015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4DBA4-0005-4C9B-A820-10E3C9FDDA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3615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7279-989D-4717-B3E9-5D0A32DFB3E7}" type="datetimeFigureOut">
              <a:rPr lang="es-MX" smtClean="0"/>
              <a:t>12/02/2015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4DBA4-0005-4C9B-A820-10E3C9FDDA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2675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7279-989D-4717-B3E9-5D0A32DFB3E7}" type="datetimeFigureOut">
              <a:rPr lang="es-MX" smtClean="0"/>
              <a:t>12/02/2015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4DBA4-0005-4C9B-A820-10E3C9FDDA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6151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7279-989D-4717-B3E9-5D0A32DFB3E7}" type="datetimeFigureOut">
              <a:rPr lang="es-MX" smtClean="0"/>
              <a:t>12/02/2015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4DBA4-0005-4C9B-A820-10E3C9FDDA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9667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7279-989D-4717-B3E9-5D0A32DFB3E7}" type="datetimeFigureOut">
              <a:rPr lang="es-MX" smtClean="0"/>
              <a:t>12/02/2015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4DBA4-0005-4C9B-A820-10E3C9FDDA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4371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7279-989D-4717-B3E9-5D0A32DFB3E7}" type="datetimeFigureOut">
              <a:rPr lang="es-MX" smtClean="0"/>
              <a:t>12/02/2015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4DBA4-0005-4C9B-A820-10E3C9FDDA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2626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7279-989D-4717-B3E9-5D0A32DFB3E7}" type="datetimeFigureOut">
              <a:rPr lang="es-MX" smtClean="0"/>
              <a:t>12/02/2015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4DBA4-0005-4C9B-A820-10E3C9FDDA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6466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C7279-989D-4717-B3E9-5D0A32DFB3E7}" type="datetimeFigureOut">
              <a:rPr lang="es-MX" smtClean="0"/>
              <a:t>12/02/2015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4DBA4-0005-4C9B-A820-10E3C9FDDA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358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C7279-989D-4717-B3E9-5D0A32DFB3E7}" type="datetimeFigureOut">
              <a:rPr lang="es-MX" smtClean="0"/>
              <a:t>12/02/2015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4DBA4-0005-4C9B-A820-10E3C9FDDA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112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EN EL PRINCIPIO</a:t>
            </a:r>
            <a:r>
              <a:rPr lang="es-MX" dirty="0" smtClean="0"/>
              <a:t>…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… fue la fogata, (y los cavernícolas saltarines)</a:t>
            </a:r>
            <a:endParaRPr lang="es-MX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004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LOS ORÍGENES DEL TEATRO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dirty="0" smtClean="0"/>
              <a:t>Se confunden con el relato. La representación y/o imitación, es intrínseca al ser humano de todas las culturas</a:t>
            </a:r>
          </a:p>
          <a:p>
            <a:pPr algn="just"/>
            <a:r>
              <a:rPr lang="es-MX" dirty="0" smtClean="0"/>
              <a:t>Con el tiempo, se desarrolla una </a:t>
            </a:r>
            <a:r>
              <a:rPr lang="es-MX" dirty="0" err="1" smtClean="0"/>
              <a:t>proto</a:t>
            </a:r>
            <a:r>
              <a:rPr lang="es-MX" dirty="0" smtClean="0"/>
              <a:t>-dramaturgia que posiblemente representaba vidas de dioses, o peripecias de héroes de cierta comunidad</a:t>
            </a:r>
          </a:p>
          <a:p>
            <a:pPr algn="just"/>
            <a:r>
              <a:rPr lang="es-MX" dirty="0" smtClean="0"/>
              <a:t>Hasta que el Occidente llegamos a los GRIEGOS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7452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LOS GRIEGOS y EL DESTINO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Aristóteles es el primero que sienta las bases en su «Poética»: algo sucede, algo debe hacerse, algo concluye (exposición, nudo, desenlace) que hasta hoy funciona</a:t>
            </a:r>
          </a:p>
          <a:p>
            <a:pPr algn="just"/>
            <a:r>
              <a:rPr lang="es-MX" dirty="0" smtClean="0"/>
              <a:t>Los trágicos griegos son SÓFOCLES, ESQUILO y EURÍPIDES. Pocas de sus tragedias han llegado a nosotros. El humano no puede librarse de los designios de los dioses</a:t>
            </a:r>
          </a:p>
          <a:p>
            <a:pPr algn="just"/>
            <a:r>
              <a:rPr lang="es-MX" dirty="0" smtClean="0"/>
              <a:t>En la comedia está ARISTÓFANES, y su burla de condición humana.  Siguen vigentes hoy con mucha más facilidad que los trágicos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86124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EL TEATRO COMO ESPECTÁCULO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En la Edad Media, abundan las fábulas morales, las ilustraciones de la virtud y los defectos, y todo esto con una moral pedagógica-religiosa. No hay locales aún: se hace en las plazas y otros lugares</a:t>
            </a:r>
          </a:p>
          <a:p>
            <a:pPr algn="just"/>
            <a:r>
              <a:rPr lang="es-MX" dirty="0" smtClean="0"/>
              <a:t>Hay que esperar al siglo 17 pasado el Renacimiento, para que el teatro cuestione la naturaleza humana y asuma la ELECCIÓN. Shakespeare y los ingleses, el Siglo de Oro Español son las cumbres de este pensamiento. Aparecen las SALAS de teatro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7304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EL DESARROLLO DEL TEATRO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A medida que se vuelve una actividad habitual, se va sofisticando. Los siglos 17, 18 y 19 vive su apogeo (todos los «ismos» Naturalismo, realismo, existencialismo, surrealismo, etc.)</a:t>
            </a:r>
          </a:p>
          <a:p>
            <a:pPr algn="just"/>
            <a:r>
              <a:rPr lang="es-MX" dirty="0" smtClean="0"/>
              <a:t>En el Perú, el teatro existe desde aprox. 1580, con comediantes-empresarios. En el siglo 18 la más popular es «La </a:t>
            </a:r>
            <a:r>
              <a:rPr lang="es-MX" dirty="0" err="1" smtClean="0"/>
              <a:t>Perricholi</a:t>
            </a:r>
            <a:r>
              <a:rPr lang="es-MX" dirty="0" smtClean="0"/>
              <a:t>»</a:t>
            </a:r>
          </a:p>
          <a:p>
            <a:pPr algn="just"/>
            <a:r>
              <a:rPr lang="es-MX" dirty="0" smtClean="0"/>
              <a:t>En el siglo 19 aparecen autores como Segura, Palma y el costumbrismo peruano, vigente hasta hoy. Son más populares las comedias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52294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rgbClr val="FF0000"/>
                </a:solidFill>
              </a:rPr>
              <a:t>EL ORIGEN DE LOS GUIONES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Al inicio del cine, no existen los guiones. Se van desarrollando a medida que hay ficción necesitada de argumento</a:t>
            </a:r>
          </a:p>
          <a:p>
            <a:pPr algn="just"/>
            <a:r>
              <a:rPr lang="es-MX" dirty="0" smtClean="0"/>
              <a:t>Para </a:t>
            </a:r>
            <a:r>
              <a:rPr lang="es-MX" dirty="0" smtClean="0"/>
              <a:t>George </a:t>
            </a:r>
            <a:r>
              <a:rPr lang="es-MX" dirty="0" err="1" smtClean="0"/>
              <a:t>Mélies</a:t>
            </a:r>
            <a:r>
              <a:rPr lang="es-MX" dirty="0" smtClean="0"/>
              <a:t>, ya podemos hablar de guiones propiamente dichos. El guionista y el director suelen ser el mismo. Hasta que empieza el cine de «prestigio» donde se contratan escritores de renombre para escribir los argumentos</a:t>
            </a:r>
          </a:p>
          <a:p>
            <a:pPr algn="just"/>
            <a:r>
              <a:rPr lang="es-MX" dirty="0" smtClean="0"/>
              <a:t>En el cine sonoro, se asienta la necesidad del guionista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92715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EL GUIONISTA DE RADIO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Indispensable desde sus inicios, en la medida que todo requiere de palabras. Junto con el especialista en efectos, construye todo el universo ficcional</a:t>
            </a:r>
          </a:p>
          <a:p>
            <a:pPr algn="just"/>
            <a:r>
              <a:rPr lang="es-MX" dirty="0" smtClean="0"/>
              <a:t>Las primeras ficciones radiales aparecen aproximadamente por 1920. </a:t>
            </a:r>
            <a:r>
              <a:rPr lang="es-MX" dirty="0"/>
              <a:t> </a:t>
            </a:r>
            <a:r>
              <a:rPr lang="es-MX" dirty="0" smtClean="0"/>
              <a:t>Sus géneros son muy variados: héroes, cómicos, terror, aventura, melodrama, infantiles, etc.</a:t>
            </a:r>
          </a:p>
          <a:p>
            <a:pPr algn="just"/>
            <a:r>
              <a:rPr lang="es-MX" dirty="0" smtClean="0"/>
              <a:t>De 1950 en adelante, los creativos de la radio migrarán en masa a la TELEVISIÓN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58635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EL UNIVERSO DE LA TELEVISIÓN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Es la suma de varios inventos. Tal como la conocemos, se presenta en sociedad en Inglaterra en 1926 con experimentos de John </a:t>
            </a:r>
            <a:r>
              <a:rPr lang="es-MX" dirty="0" err="1" smtClean="0"/>
              <a:t>Logie</a:t>
            </a:r>
            <a:r>
              <a:rPr lang="es-MX" dirty="0" smtClean="0"/>
              <a:t> </a:t>
            </a:r>
            <a:r>
              <a:rPr lang="es-MX" dirty="0" err="1" smtClean="0"/>
              <a:t>Baird</a:t>
            </a:r>
            <a:r>
              <a:rPr lang="es-MX" dirty="0" smtClean="0"/>
              <a:t> y los impulsos eléctricos. Rápidamente, se desarrolla mayor calidad de transmisión. En 1937 ya son parecidos a los de hoy. Hacia 1945 se uniformizan los sistemas de TV (sistema PAL, NTSC y SECAM)</a:t>
            </a:r>
          </a:p>
          <a:p>
            <a:pPr algn="just"/>
            <a:r>
              <a:rPr lang="es-MX" dirty="0" smtClean="0"/>
              <a:t>Para 1950, la TV ya es muy popular en USA, Inglaterra, Alemania y Francia. Recién empieza en América Latina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4415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rgbClr val="FF0000"/>
                </a:solidFill>
              </a:rPr>
              <a:t>LA TELEVISIÓN EN AMÉRICA LATINA Y EL PERÚ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Cuba y Brasil discuten su nacimiento en América Latina, situándose a fines de 1950</a:t>
            </a:r>
          </a:p>
          <a:p>
            <a:pPr algn="just"/>
            <a:r>
              <a:rPr lang="es-MX" dirty="0" smtClean="0"/>
              <a:t>En el Perú, oficialmente la TV comercial aparece en 1958, aunque antes hay exhibiciones educativas en circuito cerrado</a:t>
            </a:r>
          </a:p>
          <a:p>
            <a:pPr algn="just"/>
            <a:r>
              <a:rPr lang="es-MX" dirty="0" smtClean="0"/>
              <a:t>La ficción de TV en el Perú se inicia casi con el mismo medio. Hasta 1965, que se impone el video-tape, se transmite EN VIVO y no existen registros de esos tiempos. Se produjo mucha ficción entre 1961 a 1965, pero no podemos verla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917907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682</Words>
  <Application>Microsoft Office PowerPoint</Application>
  <PresentationFormat>Presentación en pantalla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EN EL PRINCIPIO…</vt:lpstr>
      <vt:lpstr>LOS ORÍGENES DEL TEATRO</vt:lpstr>
      <vt:lpstr>LOS GRIEGOS y EL DESTINO</vt:lpstr>
      <vt:lpstr>EL TEATRO COMO ESPECTÁCULO</vt:lpstr>
      <vt:lpstr>EL DESARROLLO DEL TEATRO</vt:lpstr>
      <vt:lpstr>EL ORIGEN DE LOS GUIONES</vt:lpstr>
      <vt:lpstr>EL GUIONISTA DE RADIO</vt:lpstr>
      <vt:lpstr>EL UNIVERSO DE LA TELEVISIÓN</vt:lpstr>
      <vt:lpstr>LA TELEVISIÓN EN AMÉRICA LATINA Y EL PERÚ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 EL PRINCIPIO…</dc:title>
  <dc:creator>toshiba</dc:creator>
  <cp:lastModifiedBy>toshiba</cp:lastModifiedBy>
  <cp:revision>5</cp:revision>
  <dcterms:created xsi:type="dcterms:W3CDTF">2015-02-12T22:17:40Z</dcterms:created>
  <dcterms:modified xsi:type="dcterms:W3CDTF">2015-02-12T22:54:20Z</dcterms:modified>
</cp:coreProperties>
</file>