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34559" autoAdjust="0"/>
    <p:restoredTop sz="86323" autoAdjust="0"/>
  </p:normalViewPr>
  <p:slideViewPr>
    <p:cSldViewPr>
      <p:cViewPr>
        <p:scale>
          <a:sx n="74" d="100"/>
          <a:sy n="74" d="100"/>
        </p:scale>
        <p:origin x="-190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C0E8-B4AA-486D-8145-0DEDD66AB735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60D6-0E07-4D03-8458-81328AB607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6695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C0E8-B4AA-486D-8145-0DEDD66AB735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60D6-0E07-4D03-8458-81328AB607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3655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C0E8-B4AA-486D-8145-0DEDD66AB735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60D6-0E07-4D03-8458-81328AB607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7883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C0E8-B4AA-486D-8145-0DEDD66AB735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60D6-0E07-4D03-8458-81328AB607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2413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C0E8-B4AA-486D-8145-0DEDD66AB735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60D6-0E07-4D03-8458-81328AB607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075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C0E8-B4AA-486D-8145-0DEDD66AB735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60D6-0E07-4D03-8458-81328AB607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3156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C0E8-B4AA-486D-8145-0DEDD66AB735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60D6-0E07-4D03-8458-81328AB607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0643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C0E8-B4AA-486D-8145-0DEDD66AB735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60D6-0E07-4D03-8458-81328AB607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7542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C0E8-B4AA-486D-8145-0DEDD66AB735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60D6-0E07-4D03-8458-81328AB607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6885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C0E8-B4AA-486D-8145-0DEDD66AB735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60D6-0E07-4D03-8458-81328AB607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038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9C0E8-B4AA-486D-8145-0DEDD66AB735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760D6-0E07-4D03-8458-81328AB607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2864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9C0E8-B4AA-486D-8145-0DEDD66AB735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760D6-0E07-4D03-8458-81328AB607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337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b="1" i="1" dirty="0" smtClean="0">
                <a:solidFill>
                  <a:srgbClr val="003300"/>
                </a:solidFill>
              </a:rPr>
              <a:t>EL MUNDO DE LAS IDEAS</a:t>
            </a:r>
            <a:br>
              <a:rPr lang="es-MX" b="1" i="1" dirty="0" smtClean="0">
                <a:solidFill>
                  <a:srgbClr val="003300"/>
                </a:solidFill>
              </a:rPr>
            </a:br>
            <a:r>
              <a:rPr lang="es-MX" b="1" i="1" dirty="0" smtClean="0">
                <a:solidFill>
                  <a:srgbClr val="003300"/>
                </a:solidFill>
              </a:rPr>
              <a:t>(O de dónde sale eso llamado «inspiración» para escribir)</a:t>
            </a:r>
            <a:endParaRPr lang="es-MX" b="1" i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31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003300"/>
                </a:solidFill>
              </a:rPr>
              <a:t>MÁS DIFERENCIAS</a:t>
            </a:r>
            <a:endParaRPr lang="es-MX" dirty="0">
              <a:solidFill>
                <a:srgbClr val="0033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 smtClean="0">
                <a:solidFill>
                  <a:srgbClr val="003300"/>
                </a:solidFill>
              </a:rPr>
              <a:t>TEATRO: convención ayuda en los asuntos PRESUPUESTALES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AUDIOVISUAL: convención no ayuda, más bien dificulta y exige LIMITACIONES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TEATRO: el CONFLICTO puede ser mínimo y desarrollable ad-infinitum, dependiendo del CONCEPTO. Puede arriesgar más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AUDIOVISUAL: es una excepción que pueda ser mínimo. Exige mucho el «LO QUE ESTÁ EN JUEGO»: la importancia del CONFLICTO </a:t>
            </a:r>
          </a:p>
        </p:txBody>
      </p:sp>
    </p:spTree>
    <p:extLst>
      <p:ext uri="{BB962C8B-B14F-4D97-AF65-F5344CB8AC3E}">
        <p14:creationId xmlns:p14="http://schemas.microsoft.com/office/powerpoint/2010/main" val="2693595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003300"/>
                </a:solidFill>
              </a:rPr>
              <a:t>¡MÁS DIFERENCIAS!</a:t>
            </a:r>
            <a:endParaRPr lang="es-MX" dirty="0">
              <a:solidFill>
                <a:srgbClr val="0033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s-MX" dirty="0" smtClean="0">
                <a:solidFill>
                  <a:srgbClr val="003300"/>
                </a:solidFill>
              </a:rPr>
              <a:t>TEATRO: resiste TODA clase de lenguajes y/o propuestas, con menor resistencia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AUDIOVISUAL: lo normal es que se elija la propuesta de acuerdo a su MERCADO concreto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TEATRO: mucho más fácil de realizar, en todo sentido, dependiendo del CONCEPTO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AUDIOVISUAL: requiere tecnología, mucho personal, etc.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TEATRO:  su duración es corta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AUDIOVISUAL:  su duración puede ser muy larga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Y así, muchas más diferencias…</a:t>
            </a:r>
            <a:endParaRPr lang="es-MX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379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b="1" i="1" dirty="0" smtClean="0">
                <a:solidFill>
                  <a:srgbClr val="003300"/>
                </a:solidFill>
              </a:rPr>
              <a:t>EL MUNDO DE LAS IDEAS</a:t>
            </a:r>
            <a:br>
              <a:rPr lang="es-MX" b="1" i="1" dirty="0" smtClean="0">
                <a:solidFill>
                  <a:srgbClr val="003300"/>
                </a:solidFill>
              </a:rPr>
            </a:br>
            <a:r>
              <a:rPr lang="es-MX" b="1" i="1" dirty="0" smtClean="0">
                <a:solidFill>
                  <a:srgbClr val="003300"/>
                </a:solidFill>
              </a:rPr>
              <a:t>(O de dónde sale eso llamado «inspiración» para escribir)</a:t>
            </a:r>
            <a:endParaRPr lang="es-MX" b="1" i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782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59632" y="288032"/>
            <a:ext cx="6264696" cy="1052736"/>
          </a:xfrm>
        </p:spPr>
        <p:txBody>
          <a:bodyPr>
            <a:normAutofit fontScale="90000"/>
          </a:bodyPr>
          <a:lstStyle/>
          <a:p>
            <a:r>
              <a:rPr lang="es-MX" b="1" i="1" dirty="0" smtClean="0">
                <a:solidFill>
                  <a:srgbClr val="003300"/>
                </a:solidFill>
              </a:rPr>
              <a:t>CUESTIÓN PREVIA: ¿Por qué «escribir»?</a:t>
            </a:r>
            <a:endParaRPr lang="es-MX" b="1" i="1" dirty="0">
              <a:solidFill>
                <a:srgbClr val="0033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s-MX" dirty="0" smtClean="0">
                <a:solidFill>
                  <a:srgbClr val="003300"/>
                </a:solidFill>
              </a:rPr>
              <a:t>TEORÍAS: estímulos culturales, don innato (¿genética?) decisiones de vida, circunstancias del azar, etc. etc. TODAS valen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La única que NO vale: porque mi mamá/ papá/ novio(a) profesor(a)/ abuelito (o) dicen que quienes escriben son «más inteligentes»</a:t>
            </a:r>
          </a:p>
          <a:p>
            <a:pPr algn="just"/>
            <a:endParaRPr lang="es-MX" dirty="0" smtClean="0">
              <a:solidFill>
                <a:srgbClr val="003300"/>
              </a:solidFill>
            </a:endParaRP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DIFERENCIAS ENTRE «FABULAR» Y «ESCRIBIR»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Se empieza por la IMAGINACIÓN. Es un primer paso. Y entre el IMAGINAR y el HACER, hay un abismo de diferencia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Cualquiera «fabula». Uno entre miles «escribe»</a:t>
            </a:r>
            <a:endParaRPr lang="es-MX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132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>
                <a:solidFill>
                  <a:srgbClr val="003300"/>
                </a:solidFill>
              </a:rPr>
              <a:t>SEGUNDA CUESTIÓN PREVIA: Propósitos / objetivos del escritor</a:t>
            </a:r>
            <a:endParaRPr lang="es-MX" dirty="0">
              <a:solidFill>
                <a:srgbClr val="0033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 smtClean="0">
                <a:solidFill>
                  <a:srgbClr val="003300"/>
                </a:solidFill>
              </a:rPr>
              <a:t>SATISFACCIÓN PERSONAL: la más fuerte, y la que soporta mejor todos los embates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TRASCENDENCIA: depende de las ideas muy personales de cada uno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GANAR DINERO: muy normal. Puede ser noble o infame. Urge organizar y planificar el cómo lograrlo. Muy propenso a la frustración. Urge crearse tabla de «sí» y «no»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ALTRUISTA-ENSEÑANZA: implica integrarse a objetivos mayores y/o sociales</a:t>
            </a:r>
            <a:endParaRPr lang="es-MX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560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d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>
                <a:solidFill>
                  <a:srgbClr val="003300"/>
                </a:solidFill>
              </a:rPr>
              <a:t>NECESIDADES CONCRETAS DEL ASPIRANTE A ESCRITOR</a:t>
            </a:r>
            <a:endParaRPr lang="es-MX" dirty="0">
              <a:solidFill>
                <a:srgbClr val="0033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 smtClean="0">
                <a:solidFill>
                  <a:srgbClr val="003300"/>
                </a:solidFill>
              </a:rPr>
              <a:t>Leer, siempre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¡LEER! Siempre. Buena literatura y/o buenos blogs, buenas páginas de Internet, etc.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Ver buen teatro, buen cine, buena TV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Disciplina: salvo que sea un </a:t>
            </a:r>
            <a:r>
              <a:rPr lang="es-MX" dirty="0" err="1" smtClean="0">
                <a:solidFill>
                  <a:srgbClr val="003300"/>
                </a:solidFill>
              </a:rPr>
              <a:t>hobbie</a:t>
            </a:r>
            <a:r>
              <a:rPr lang="es-MX" dirty="0" smtClean="0">
                <a:solidFill>
                  <a:srgbClr val="003300"/>
                </a:solidFill>
              </a:rPr>
              <a:t> de fin de semana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Soledad: necesaria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Adaptabilidad: a lo que pueda presentarse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Total falta de prejuicios: para tratar de entender</a:t>
            </a:r>
            <a:endParaRPr lang="es-MX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040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003300"/>
                </a:solidFill>
              </a:rPr>
              <a:t>MÁS NECESIDADES CONCRETAS</a:t>
            </a:r>
            <a:endParaRPr lang="es-MX" dirty="0">
              <a:solidFill>
                <a:srgbClr val="0033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 smtClean="0">
                <a:solidFill>
                  <a:srgbClr val="003300"/>
                </a:solidFill>
              </a:rPr>
              <a:t>Paciencia: para entender los procesos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Cero soberbia: para sufrir menos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Si es posible: un espacio físico solo para uno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Si es posible: viajar, conocer, asimilar experiencias. El «experimentar» es muy relativo. Depende de características y condiciones específicas (o se vuelve un desmadre)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Capacidad de concentración y energía a prueba de todo</a:t>
            </a:r>
          </a:p>
          <a:p>
            <a:pPr algn="just"/>
            <a:endParaRPr lang="es-MX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762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003300"/>
                </a:solidFill>
              </a:rPr>
              <a:t>¿DE DÓNDE SALEN LAS IDEAS?</a:t>
            </a:r>
            <a:endParaRPr lang="es-MX" dirty="0">
              <a:solidFill>
                <a:srgbClr val="0033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MX" dirty="0" smtClean="0">
                <a:solidFill>
                  <a:srgbClr val="003300"/>
                </a:solidFill>
              </a:rPr>
              <a:t>De lo que vivimos y/o escuchamos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De lo que leemos. (OJO: diferencias con el plagio)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De lo que vimos en el cine, teatro, TV: ideas TRANSFORMADAS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De lo que piden los productores (SOLICITADAS o de MERCADO) Aplicable a escritores profesionales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De algo interior que no sabemos qué es</a:t>
            </a:r>
            <a:endParaRPr lang="es-MX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786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003300"/>
                </a:solidFill>
              </a:rPr>
              <a:t>IDEAS y TEMA</a:t>
            </a:r>
            <a:endParaRPr lang="es-MX" dirty="0">
              <a:solidFill>
                <a:srgbClr val="0033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MX" dirty="0" smtClean="0">
                <a:solidFill>
                  <a:srgbClr val="003300"/>
                </a:solidFill>
              </a:rPr>
              <a:t>Están muy ligados y juntos. Si no lo están, el proceso creativo es incompleto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TEMA: punto de vista, premisa dramática, «lo que el autor quiere decir y/o demostrar» A veces llamado «mensaje»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Una misma IDEA puede contener infinidad de TEMAS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Todo TEMA conlleva una IDEOLOGÍA y/o forma de entender el mundo (la que fuere, pero siempre ALGUNA)  Eso lo elige el ESCRITOR. O si no lo elige, obedece a un PRODUCTOR, que sí la tiene</a:t>
            </a:r>
            <a:endParaRPr lang="es-MX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37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dir="out" hasBounce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003300"/>
                </a:solidFill>
              </a:rPr>
              <a:t>TEMA y CONCEPTO</a:t>
            </a:r>
            <a:endParaRPr lang="es-MX" dirty="0">
              <a:solidFill>
                <a:srgbClr val="0033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MX" dirty="0" smtClean="0">
                <a:solidFill>
                  <a:srgbClr val="003300"/>
                </a:solidFill>
              </a:rPr>
              <a:t>Todo producto creativo bien hecho, necesita un CONCEPTO acorde con el TEMA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CONCEPTO: idea con posibilidad de desarrollo con características muy específicas respecto a forma y estilo (visual, artístico, estético, actoral, etc.) Se aplica más a AUDIOVISUALES, es un término que se usa poco en TEATRO, pero igual ayuda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Si el TEMA no calza con el CONCEPTO: fatal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Si TODOS los creativos implicados no manejan el mismo CONCEPTO: mortal</a:t>
            </a:r>
            <a:endParaRPr lang="es-MX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118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blinds/>
      </p:transition>
    </mc:Choice>
    <mc:Fallback xmlns="">
      <p:transition spd="slow">
        <p:blinds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>
                <a:solidFill>
                  <a:srgbClr val="003300"/>
                </a:solidFill>
              </a:rPr>
              <a:t>IDEAS PARA TEATRO / PARA AUDIOVISUALES</a:t>
            </a:r>
            <a:endParaRPr lang="es-MX" dirty="0">
              <a:solidFill>
                <a:srgbClr val="0033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MX" dirty="0" smtClean="0">
                <a:solidFill>
                  <a:srgbClr val="003300"/>
                </a:solidFill>
              </a:rPr>
              <a:t>CUESTIÓN PREVIA: NO SON intercambiables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TEATRO: convención, siempre. TODO puede ser representado. 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AUDIOVISUAL: la excepción es la convención. Se exige IMITACIÓN de la REALIDAD, o el código que se establezca para representarla</a:t>
            </a:r>
          </a:p>
          <a:p>
            <a:pPr algn="just"/>
            <a:r>
              <a:rPr lang="es-MX" dirty="0" smtClean="0">
                <a:solidFill>
                  <a:srgbClr val="003300"/>
                </a:solidFill>
              </a:rPr>
              <a:t>TEATRO: verosimilitud dramática y conceptual AUDIOVISUAL: verosimilitud total en el discurso </a:t>
            </a:r>
            <a:endParaRPr lang="es-MX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35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771</Words>
  <Application>Microsoft Office PowerPoint</Application>
  <PresentationFormat>Presentación en pantalla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EL MUNDO DE LAS IDEAS (O de dónde sale eso llamado «inspiración» para escribir)</vt:lpstr>
      <vt:lpstr>CUESTIÓN PREVIA: ¿Por qué «escribir»?</vt:lpstr>
      <vt:lpstr>SEGUNDA CUESTIÓN PREVIA: Propósitos / objetivos del escritor</vt:lpstr>
      <vt:lpstr>NECESIDADES CONCRETAS DEL ASPIRANTE A ESCRITOR</vt:lpstr>
      <vt:lpstr>MÁS NECESIDADES CONCRETAS</vt:lpstr>
      <vt:lpstr>¿DE DÓNDE SALEN LAS IDEAS?</vt:lpstr>
      <vt:lpstr>IDEAS y TEMA</vt:lpstr>
      <vt:lpstr>TEMA y CONCEPTO</vt:lpstr>
      <vt:lpstr>IDEAS PARA TEATRO / PARA AUDIOVISUALES</vt:lpstr>
      <vt:lpstr>MÁS DIFERENCIAS</vt:lpstr>
      <vt:lpstr>¡MÁS DIFERENCIAS!</vt:lpstr>
      <vt:lpstr>EL MUNDO DE LAS IDEAS (O de dónde sale eso llamado «inspiración» para escribir)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MUNDO DE LAS IDEAS (O de dónde sale eso llamado «inspiración» para escribir)</dc:title>
  <dc:creator>Eduardo Adrianzen</dc:creator>
  <cp:lastModifiedBy>toshiba</cp:lastModifiedBy>
  <cp:revision>15</cp:revision>
  <dcterms:created xsi:type="dcterms:W3CDTF">2013-08-15T21:41:30Z</dcterms:created>
  <dcterms:modified xsi:type="dcterms:W3CDTF">2015-02-10T22:13:57Z</dcterms:modified>
</cp:coreProperties>
</file>