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70" r:id="rId15"/>
    <p:sldId id="271" r:id="rId16"/>
    <p:sldId id="268" r:id="rId17"/>
    <p:sldId id="272" r:id="rId18"/>
    <p:sldId id="273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2810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736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078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5806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7256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919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2107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1728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281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698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543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BE329-7232-4F26-ADBC-2EE4151775DC}" type="datetimeFigureOut">
              <a:rPr lang="es-MX" smtClean="0"/>
              <a:t>10/03/2015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17EA5-FFC5-43C3-AF98-EC78C48DA0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120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MAMÁ, QUIERO SER DRAMATURGO!!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(</a:t>
            </a:r>
            <a:r>
              <a:rPr lang="es-MX" i="1" dirty="0" smtClean="0"/>
              <a:t>Qué lindo hijito: entonces lee esto y después me cuentas</a:t>
            </a:r>
            <a:r>
              <a:rPr lang="es-MX" dirty="0" smtClean="0"/>
              <a:t>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5509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0872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CADA </a:t>
            </a:r>
            <a:r>
              <a:rPr lang="es-MX" b="1" i="1" dirty="0" smtClean="0">
                <a:solidFill>
                  <a:srgbClr val="FF0000"/>
                </a:solidFill>
              </a:rPr>
              <a:t>HISTORIA</a:t>
            </a:r>
            <a:r>
              <a:rPr lang="es-MX" b="1" i="1" dirty="0" smtClean="0">
                <a:solidFill>
                  <a:srgbClr val="FF0000"/>
                </a:solidFill>
              </a:rPr>
              <a:t> </a:t>
            </a:r>
            <a:r>
              <a:rPr lang="es-MX" b="1" i="1" dirty="0" smtClean="0">
                <a:solidFill>
                  <a:srgbClr val="FF0000"/>
                </a:solidFill>
              </a:rPr>
              <a:t>TIENE SU </a:t>
            </a:r>
            <a:r>
              <a:rPr lang="es-MX" b="1" i="1" dirty="0" smtClean="0">
                <a:solidFill>
                  <a:srgbClr val="FF0000"/>
                </a:solidFill>
              </a:rPr>
              <a:t>PARTICULAR FORMA </a:t>
            </a:r>
            <a:r>
              <a:rPr lang="es-MX" b="1" i="1" dirty="0" smtClean="0">
                <a:solidFill>
                  <a:srgbClr val="FF0000"/>
                </a:solidFill>
              </a:rPr>
              <a:t>DE CONTARSE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Por ejemplo: las historias intimistas son eso: no necesitan grandes escenarios, ni recursos externos, ni una coreografía </a:t>
            </a:r>
            <a:r>
              <a:rPr lang="es-MX" dirty="0" smtClean="0"/>
              <a:t>de movimiento excesivo</a:t>
            </a:r>
            <a:r>
              <a:rPr lang="es-MX" dirty="0" smtClean="0"/>
              <a:t>, </a:t>
            </a:r>
            <a:r>
              <a:rPr lang="es-MX" dirty="0" smtClean="0"/>
              <a:t>ni nada que no sea el desarrollo de los sentimientos sobre un escenario. Ejemplo: Tennessee Williams</a:t>
            </a:r>
          </a:p>
          <a:p>
            <a:pPr algn="just"/>
            <a:r>
              <a:rPr lang="es-MX" dirty="0" smtClean="0"/>
              <a:t>Por otro lado, las historias que buscan abarcar complejidades sociales o de grandes grupos humanos, necesitan una narrativa más épica. Ejemplo: </a:t>
            </a:r>
            <a:r>
              <a:rPr lang="es-MX" dirty="0" err="1" smtClean="0"/>
              <a:t>Bertoldt</a:t>
            </a:r>
            <a:r>
              <a:rPr lang="es-MX" dirty="0" smtClean="0"/>
              <a:t> Brecht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404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EL TEATRO NO «ES LA VIDA»: ES «COMO LA VIDA»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Cuidado con creer que cualquier conversación es diálogo de teatro: mejor solo grabo en un café y no elaboro nada: ergo, NO </a:t>
            </a:r>
            <a:r>
              <a:rPr lang="es-MX" dirty="0" smtClean="0"/>
              <a:t>escribo (o </a:t>
            </a:r>
            <a:r>
              <a:rPr lang="es-MX" dirty="0" smtClean="0"/>
              <a:t>mejor hago </a:t>
            </a:r>
            <a:r>
              <a:rPr lang="es-MX" dirty="0" smtClean="0"/>
              <a:t>buenos documentales…)</a:t>
            </a:r>
            <a:endParaRPr lang="es-MX" dirty="0" smtClean="0"/>
          </a:p>
          <a:p>
            <a:pPr algn="just"/>
            <a:r>
              <a:rPr lang="es-MX" dirty="0" smtClean="0"/>
              <a:t>Cuidado con creer que cualquier vicisitud o anécdota es teatro: mejor no me tomo el trabajo de ir a ver algo tan banal o fútil donde LO QUE ESTÁ EN JUEGO no es importante</a:t>
            </a:r>
          </a:p>
          <a:p>
            <a:pPr algn="just"/>
            <a:r>
              <a:rPr lang="es-MX" dirty="0" smtClean="0"/>
              <a:t>Cuidado con creer que todos conectan con un estado de ánimo X si no lo </a:t>
            </a:r>
            <a:r>
              <a:rPr lang="es-MX" dirty="0" smtClean="0"/>
              <a:t>GUÍAS, </a:t>
            </a:r>
            <a:r>
              <a:rPr lang="es-MX" dirty="0" smtClean="0"/>
              <a:t>o tus personajes lo cuentan con ACCIONES y PALABRAS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856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SI ENCUENTRAS UN ESTILO…NO ABURRAS!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Una vez que sientes que encuentras tu voz, genial. Pero es TEMPORAL, no debe ser eterna, o siempre escribirás la misma historia. Hay que saber cuándo algo está agotado en uno mismo</a:t>
            </a:r>
          </a:p>
          <a:p>
            <a:pPr algn="just"/>
            <a:r>
              <a:rPr lang="es-MX" dirty="0" smtClean="0"/>
              <a:t>La comodidad -y peor- la «fórmula» son las peores ENEMIGAS del dramaturgo. Salvo que no interese ser repetitivo y ser un escritor de salchichón. No es malo </a:t>
            </a:r>
            <a:r>
              <a:rPr lang="es-MX" i="1" dirty="0" smtClean="0"/>
              <a:t>per se</a:t>
            </a:r>
            <a:r>
              <a:rPr lang="es-MX" dirty="0" smtClean="0"/>
              <a:t> serlo, pero luego no te quejes si no te consideran escritor… sino «escribidor» nomás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2577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LEER MUCHO, VER MUCHO, ANALIZAR MUCHO… 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/>
              <a:t>U</a:t>
            </a:r>
            <a:r>
              <a:rPr lang="es-MX" dirty="0" smtClean="0"/>
              <a:t>n autor que no lee, o peor, al que no le importe su ignorancia, acaba escribiendo «Hamlet» sin saber, y hace papelón por burro</a:t>
            </a:r>
          </a:p>
          <a:p>
            <a:pPr algn="just"/>
            <a:r>
              <a:rPr lang="es-MX" dirty="0" smtClean="0"/>
              <a:t>Un autor que no ve teatro de su país, no tiene idea cómo es la realidad del medio en el que va a trabajar, no conoce a nadie… y </a:t>
            </a:r>
            <a:r>
              <a:rPr lang="es-MX" dirty="0" smtClean="0"/>
              <a:t>vive</a:t>
            </a:r>
            <a:r>
              <a:rPr lang="es-MX" dirty="0" smtClean="0"/>
              <a:t> </a:t>
            </a:r>
            <a:r>
              <a:rPr lang="es-MX" dirty="0" smtClean="0"/>
              <a:t>en </a:t>
            </a:r>
            <a:r>
              <a:rPr lang="es-MX" dirty="0" err="1" smtClean="0"/>
              <a:t>Melmac</a:t>
            </a:r>
            <a:endParaRPr lang="es-MX" dirty="0" smtClean="0"/>
          </a:p>
          <a:p>
            <a:pPr algn="just"/>
            <a:r>
              <a:rPr lang="es-MX" dirty="0" smtClean="0"/>
              <a:t>Un autor que no analiza y discute lo que lee o ve, no sabe pensar sobre la creación, ni cómo llegar a tener </a:t>
            </a:r>
            <a:r>
              <a:rPr lang="es-MX" dirty="0" smtClean="0"/>
              <a:t>un</a:t>
            </a:r>
            <a:r>
              <a:rPr lang="es-MX" dirty="0" smtClean="0"/>
              <a:t> CRITERIO propio que </a:t>
            </a:r>
            <a:r>
              <a:rPr lang="es-MX" dirty="0" smtClean="0"/>
              <a:t>luego pueda defender… y termina siendo frívolo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723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¿ESCRIBIR SOLO? ¿ESCRIBIR DENTRO DE UN GRUPO?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NO ES lo mismo. Hay gente que puede, gente que NO PUEDE. Ninguno es mejor o peor que el otro</a:t>
            </a:r>
          </a:p>
          <a:p>
            <a:pPr algn="just"/>
            <a:r>
              <a:rPr lang="es-MX" dirty="0" smtClean="0"/>
              <a:t>El creador solitario no debe tener límites ni deberes más que consigo mismo. Luego ofrece su producto, a ver si le dan bola o interesa</a:t>
            </a:r>
          </a:p>
          <a:p>
            <a:pPr algn="just"/>
            <a:r>
              <a:rPr lang="es-MX" dirty="0" smtClean="0"/>
              <a:t>El creador dentro de un grupo debe asumir que es UNO MÁS y que todos los integrantes tienen derecho a contar su historia igual que él</a:t>
            </a:r>
          </a:p>
          <a:p>
            <a:pPr algn="just"/>
            <a:r>
              <a:rPr lang="es-MX" dirty="0" smtClean="0"/>
              <a:t>El creador dentro de un grupo es un organizador del material de todos, le da forma. PERO está sujeto a la aprobación del grupo en general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7501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¡ACABASTE</a:t>
            </a:r>
            <a:r>
              <a:rPr lang="es-MX" b="1" i="1" dirty="0">
                <a:solidFill>
                  <a:srgbClr val="FF0000"/>
                </a:solidFill>
              </a:rPr>
              <a:t>!</a:t>
            </a:r>
            <a:r>
              <a:rPr lang="es-MX" b="1" i="1" dirty="0" smtClean="0">
                <a:solidFill>
                  <a:srgbClr val="FF0000"/>
                </a:solidFill>
              </a:rPr>
              <a:t> LA GRAN PREGUNTA: «¿A QUIÉN LE IMPORTA ESTO?»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Si no estás seguro o dudas mucho, busca uno o más lectores que te den una opinión</a:t>
            </a:r>
          </a:p>
          <a:p>
            <a:pPr algn="just"/>
            <a:r>
              <a:rPr lang="es-MX" dirty="0" smtClean="0"/>
              <a:t>Si sigue sin gustarte o convencerte, DESCÁRTALA (no la borres: déjala hibernar) Salvo que ya hayas adquirido compromisos contractuales o personales</a:t>
            </a:r>
          </a:p>
          <a:p>
            <a:pPr algn="just"/>
            <a:r>
              <a:rPr lang="es-MX" dirty="0" smtClean="0"/>
              <a:t>La REESCRITURA y la CORRECCIÓN suele llevar más tiempo que la primera redacción. Pero igual, plantéate una fecha límite «</a:t>
            </a:r>
            <a:r>
              <a:rPr lang="es-MX" dirty="0" err="1" smtClean="0"/>
              <a:t>dead</a:t>
            </a:r>
            <a:r>
              <a:rPr lang="es-MX" dirty="0" smtClean="0"/>
              <a:t>-line»</a:t>
            </a:r>
          </a:p>
          <a:p>
            <a:pPr algn="just"/>
            <a:r>
              <a:rPr lang="es-MX" dirty="0" smtClean="0"/>
              <a:t>Relájate: NUNCA quedarás satisfecho. SIEMPRE sentirás que pudo ser mejor (y sí, seguro que sí)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58703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EL DRAMATURGO EN EL PERÚ - 1</a:t>
            </a:r>
            <a:r>
              <a:rPr lang="es-MX" dirty="0" smtClean="0"/>
              <a:t>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Trabaja solo, o bien como parte de un grupo de «creación colectiva»</a:t>
            </a:r>
          </a:p>
          <a:p>
            <a:pPr algn="just"/>
            <a:r>
              <a:rPr lang="es-MX" dirty="0" smtClean="0"/>
              <a:t>Rara vez alguien le pide obras o lo busca. Es ideal que él mismo busque comprometerse con otros creativos para llevar a cabo sus proyectos</a:t>
            </a:r>
          </a:p>
          <a:p>
            <a:pPr algn="just"/>
            <a:r>
              <a:rPr lang="es-MX" dirty="0" smtClean="0"/>
              <a:t>Una vez que entrega el texto, es importante hacer una lectura con los actores por si necesita mejoras y reescrituras</a:t>
            </a:r>
          </a:p>
          <a:p>
            <a:pPr algn="just"/>
            <a:r>
              <a:rPr lang="es-MX" dirty="0" smtClean="0"/>
              <a:t>Si no eres también el director, NO TE METAS en su chamba y no dirijas (y MENOS lo contradigas)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88716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EL DRAMATURGO EN EL PERÚ - 2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Si cobra por su texto, ESPECIFICA: una cantidad fija, un porcentaje de taquilla, o va a punto. Depende, no hay reglas</a:t>
            </a:r>
          </a:p>
          <a:p>
            <a:pPr algn="just"/>
            <a:r>
              <a:rPr lang="es-MX" dirty="0" smtClean="0"/>
              <a:t>Si vende su texto, cede los derechos y se desentiende de cómo lo hagan. Si no lo vende y está cercano al proceso, puede monitorear de alguna manera SIN ser antipático</a:t>
            </a:r>
          </a:p>
          <a:p>
            <a:pPr algn="just"/>
            <a:r>
              <a:rPr lang="es-MX" dirty="0" smtClean="0"/>
              <a:t>Las decisiones de elenco, escenografía, etc. Y producción en general son CONSENSUADAS, no las impone el autor. Salvo que sea el PRODUCTOR absoluto y el que financia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07296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EL DRAMATURGO EN EL PERÚ - 3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MX" dirty="0" smtClean="0"/>
              <a:t>Puede optar por escribir obras que «aguanten» solo un montaje (o para sus amigos, o para una época muy concreta: un final de taller, etc.) y ahí muere </a:t>
            </a:r>
            <a:r>
              <a:rPr lang="es-MX" smtClean="0"/>
              <a:t>la </a:t>
            </a:r>
            <a:r>
              <a:rPr lang="es-MX" smtClean="0"/>
              <a:t>obra</a:t>
            </a:r>
            <a:endParaRPr lang="es-MX" dirty="0" smtClean="0"/>
          </a:p>
          <a:p>
            <a:pPr algn="just"/>
            <a:r>
              <a:rPr lang="es-MX" dirty="0" smtClean="0"/>
              <a:t>Puede optar por escribir obras que puedan ser montadas por cualquiera en el futuro. Si es su intención, su objetivo a mediano o largo plazo es la PUBLICACIÓN, en libro o revista especializada</a:t>
            </a:r>
          </a:p>
          <a:p>
            <a:pPr algn="just"/>
            <a:r>
              <a:rPr lang="es-MX" dirty="0" smtClean="0"/>
              <a:t>Puede optar por apuntar a la «pequeña industria» y tratar de escribir sobre formatos establecidos, con lo cual se acerca más al guionista (obras cortas para </a:t>
            </a:r>
            <a:r>
              <a:rPr lang="es-MX" dirty="0" err="1" smtClean="0"/>
              <a:t>microteatro</a:t>
            </a:r>
            <a:r>
              <a:rPr lang="es-MX" dirty="0" smtClean="0"/>
              <a:t>, musicales, educativas, etc.)</a:t>
            </a:r>
          </a:p>
        </p:txBody>
      </p:sp>
    </p:spTree>
    <p:extLst>
      <p:ext uri="{BB962C8B-B14F-4D97-AF65-F5344CB8AC3E}">
        <p14:creationId xmlns:p14="http://schemas.microsoft.com/office/powerpoint/2010/main" val="102662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EMPIEZA CON LO QUE CONOZCAS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Si tu primera obra es sobre la fundación del imperio Inca, la guerra civil de España o la colonización en la galaxia Andrómeda... NO ES buena idea</a:t>
            </a:r>
          </a:p>
          <a:p>
            <a:pPr algn="just"/>
            <a:r>
              <a:rPr lang="es-MX" dirty="0" smtClean="0"/>
              <a:t>No es por limitar tu imaginación, pero para empezar no es bueno plantearse retos complicados.  Eso déjalo para más adelante</a:t>
            </a:r>
          </a:p>
          <a:p>
            <a:pPr algn="just"/>
            <a:r>
              <a:rPr lang="es-MX" dirty="0" smtClean="0"/>
              <a:t>Escribe sobre el primer amor, la familia, temas más intimistas y más manejables. O sobre algo que DOMINES y CONOZCAS muy bien</a:t>
            </a:r>
          </a:p>
        </p:txBody>
      </p:sp>
    </p:spTree>
    <p:extLst>
      <p:ext uri="{BB962C8B-B14F-4D97-AF65-F5344CB8AC3E}">
        <p14:creationId xmlns:p14="http://schemas.microsoft.com/office/powerpoint/2010/main" val="85704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UNA VEZ ASUMIDO ESTO: MÁNDATE!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 smtClean="0"/>
              <a:t>Se aprende a escribir… escribiendo. Bacán la teoría, pero la práctica es vital. Los aciertos y los errores se ven en lo escrito, NO en lo mental</a:t>
            </a:r>
          </a:p>
          <a:p>
            <a:pPr algn="just"/>
            <a:r>
              <a:rPr lang="es-MX" dirty="0" smtClean="0"/>
              <a:t>Igual que en los guiones, la dramaturgia es una FORMA ESCRITA, PERO… solo es real cuando sube a un escenario, allí se COMPLETA. Si es literatura para el futuro, o no, no serás tú quien lo decrete</a:t>
            </a:r>
          </a:p>
        </p:txBody>
      </p:sp>
    </p:spTree>
    <p:extLst>
      <p:ext uri="{BB962C8B-B14F-4D97-AF65-F5344CB8AC3E}">
        <p14:creationId xmlns:p14="http://schemas.microsoft.com/office/powerpoint/2010/main" val="195382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PRIMERO, ASIMILA AL TÍO ARY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En la POÉTICA de Aristóteles («algo existe, algo sucede, algo hay que hacerse») está más o menos toda la dramaturgia tradicional, y más EFICAZ para contar historias en Occidente. La gran mayoría funcionan con ese principio. Un mundo tranquilo, un evento irrumpe, esto trae complicaciones, hay un clímax, y todo termina distinto a como empezó. Si así te funciona, GENIAL!!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7258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EL TÍO ARY HIPER ARCHI CONDENSADO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Aristóteles: 384- 322 A.C (o sea, hace apenas 2,400 añitos) solo llegaron 31 obras, de unas 200</a:t>
            </a:r>
          </a:p>
          <a:p>
            <a:pPr algn="just"/>
            <a:r>
              <a:rPr lang="es-MX" dirty="0" smtClean="0"/>
              <a:t>Una obra dramática es el desarrollo de una acción completa de cierta magnitud («Drama» es igual a «Acción») que determine al protagonista (quien la lleva) por lo que HACE y NO por lo que dice, y que lo conduzca a cierto cambio y/o revelación, creando un universo distinto al que comenzó. En el camino hay peripecias, anagnórisis (descubrimiento, revelaciones) y finalmente CATARSIS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690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… Y DESPUÉS (SOLO DESPUÉS, Y SI QUIERES)… MATA AL TÍO ARY!!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Lo peor del planeta, es empezar haciéndose el «vanguardista» para tratar de ocultar la IGNORANCIA. No </a:t>
            </a:r>
            <a:r>
              <a:rPr lang="es-MX" dirty="0" smtClean="0"/>
              <a:t>solo </a:t>
            </a:r>
            <a:r>
              <a:rPr lang="es-MX" dirty="0" smtClean="0"/>
              <a:t>no se oculta: se evidencia con roche</a:t>
            </a:r>
          </a:p>
          <a:p>
            <a:pPr algn="just"/>
            <a:r>
              <a:rPr lang="es-MX" dirty="0" smtClean="0"/>
              <a:t>De TODAS MANERAS uno escribirá de manera «moderna» porque todo mundo es hijo de su tiempo y su bagaje cultural. Ya nadie escribe en verso, por ejemplo, salvo reto personal</a:t>
            </a:r>
          </a:p>
          <a:p>
            <a:pPr algn="just"/>
            <a:r>
              <a:rPr lang="es-MX" dirty="0" smtClean="0"/>
              <a:t>Las INFLUENCIAS en el siglo 20 y más el 21, por fuerza ya modificaron la narrativa dramática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6099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EL EGO ES TU MATERIAL, NO TU OBJETIVO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Tu visión del mundo es necesaria para internalizar el conflicto dramático… pero no la REITERES con un personaje-protagónico que pareces tú mismo sobre el escenario y lanzando discursos  </a:t>
            </a:r>
          </a:p>
          <a:p>
            <a:pPr algn="just"/>
            <a:r>
              <a:rPr lang="es-MX" dirty="0" smtClean="0"/>
              <a:t>Si quieres, crea un ALTER-EGO o personajes que si quieres te «representen», pero NO evidencies tu desesperación por tener una tribuna a partir del teatro. Tu «YO» saldrá de TODAS MANERAS (hasta más de lo que debería, y siempre cae chinche)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0073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LOS PERSONAJES SON LA OBRA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 smtClean="0"/>
              <a:t>El héroe puede ser cualquier sujeto. La épica está en absolutamente todas partes</a:t>
            </a:r>
          </a:p>
          <a:p>
            <a:pPr algn="just"/>
            <a:r>
              <a:rPr lang="es-MX" dirty="0" smtClean="0"/>
              <a:t>No existen personas-personajes «simplones»: solo autores perezosos que no saben sacarle al jugo a la HUMANIDAD que existe en ellos</a:t>
            </a:r>
          </a:p>
          <a:p>
            <a:pPr algn="just"/>
            <a:r>
              <a:rPr lang="es-MX" dirty="0" smtClean="0"/>
              <a:t>No existen personas-personajes «planos» solo autores que no saben (o no quieren, lo que es una opción) desarrollarles características, lados, contradicciones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332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EL PERSONAJE DECIDE, HACE… Y LA EMBARRA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Toda historia está llena de personajes que toman DECISIONES, a partir de ella HACEN algo… y se EQUIVOCAN. A nadie le importa una obra en la que todo sale bien. Esto atenta contra el CONFLICTO, motor de toda historia</a:t>
            </a:r>
          </a:p>
          <a:p>
            <a:pPr algn="just"/>
            <a:r>
              <a:rPr lang="es-MX" dirty="0" smtClean="0"/>
              <a:t>En el teatro clásico griego se lucha contra el DESTINO. En el moderno (Shakespeare) contra las CIRCUNSTANCIAS y las PASIONES. Y desde el Romanticismo en adelante, </a:t>
            </a:r>
            <a:r>
              <a:rPr lang="es-MX" dirty="0" smtClean="0"/>
              <a:t>también contra </a:t>
            </a:r>
            <a:r>
              <a:rPr lang="es-MX" dirty="0" smtClean="0"/>
              <a:t>UNO </a:t>
            </a:r>
            <a:r>
              <a:rPr lang="es-MX" dirty="0" smtClean="0"/>
              <a:t>MISMO (y todas las anteriores)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76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1633</Words>
  <Application>Microsoft Office PowerPoint</Application>
  <PresentationFormat>Presentación en pantalla (4:3)</PresentationFormat>
  <Paragraphs>65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MAMÁ, QUIERO SER DRAMATURGO!!</vt:lpstr>
      <vt:lpstr>EMPIEZA CON LO QUE CONOZCAS</vt:lpstr>
      <vt:lpstr>UNA VEZ ASUMIDO ESTO: MÁNDATE!</vt:lpstr>
      <vt:lpstr>PRIMERO, ASIMILA AL TÍO ARY</vt:lpstr>
      <vt:lpstr>EL TÍO ARY HIPER ARCHI CONDENSADO</vt:lpstr>
      <vt:lpstr>… Y DESPUÉS (SOLO DESPUÉS, Y SI QUIERES)… MATA AL TÍO ARY!!</vt:lpstr>
      <vt:lpstr>EL EGO ES TU MATERIAL, NO TU OBJETIVO</vt:lpstr>
      <vt:lpstr>LOS PERSONAJES SON LA OBRA</vt:lpstr>
      <vt:lpstr>EL PERSONAJE DECIDE, HACE… Y LA EMBARRA</vt:lpstr>
      <vt:lpstr>CADA HISTORIA TIENE SU PARTICULAR FORMA DE CONTARSE</vt:lpstr>
      <vt:lpstr>EL TEATRO NO «ES LA VIDA»: ES «COMO LA VIDA»</vt:lpstr>
      <vt:lpstr>SI ENCUENTRAS UN ESTILO…NO ABURRAS!</vt:lpstr>
      <vt:lpstr>LEER MUCHO, VER MUCHO, ANALIZAR MUCHO… </vt:lpstr>
      <vt:lpstr>¿ESCRIBIR SOLO? ¿ESCRIBIR DENTRO DE UN GRUPO?</vt:lpstr>
      <vt:lpstr>¡ACABASTE! LA GRAN PREGUNTA: «¿A QUIÉN LE IMPORTA ESTO?»</vt:lpstr>
      <vt:lpstr>EL DRAMATURGO EN EL PERÚ - 1:</vt:lpstr>
      <vt:lpstr>EL DRAMATURGO EN EL PERÚ - 2</vt:lpstr>
      <vt:lpstr>EL DRAMATURGO EN EL PERÚ - 3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MAMÁ, QUIERO SER DRAMATURGO!!</dc:title>
  <dc:creator>toshiba</dc:creator>
  <cp:lastModifiedBy>toshiba</cp:lastModifiedBy>
  <cp:revision>15</cp:revision>
  <dcterms:created xsi:type="dcterms:W3CDTF">2015-03-10T21:13:10Z</dcterms:created>
  <dcterms:modified xsi:type="dcterms:W3CDTF">2015-03-10T22:45:42Z</dcterms:modified>
</cp:coreProperties>
</file>