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752F-A908-4E82-9C1C-893A1D97D8BD}" type="datetimeFigureOut">
              <a:rPr lang="es-MX" smtClean="0"/>
              <a:t>17/02/2015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76A8-9C71-4DCA-8032-C03EF4A5A2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21681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752F-A908-4E82-9C1C-893A1D97D8BD}" type="datetimeFigureOut">
              <a:rPr lang="es-MX" smtClean="0"/>
              <a:t>17/02/2015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76A8-9C71-4DCA-8032-C03EF4A5A2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9890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752F-A908-4E82-9C1C-893A1D97D8BD}" type="datetimeFigureOut">
              <a:rPr lang="es-MX" smtClean="0"/>
              <a:t>17/02/2015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76A8-9C71-4DCA-8032-C03EF4A5A2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7819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752F-A908-4E82-9C1C-893A1D97D8BD}" type="datetimeFigureOut">
              <a:rPr lang="es-MX" smtClean="0"/>
              <a:t>17/02/2015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76A8-9C71-4DCA-8032-C03EF4A5A2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92469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752F-A908-4E82-9C1C-893A1D97D8BD}" type="datetimeFigureOut">
              <a:rPr lang="es-MX" smtClean="0"/>
              <a:t>17/02/2015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76A8-9C71-4DCA-8032-C03EF4A5A2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1486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752F-A908-4E82-9C1C-893A1D97D8BD}" type="datetimeFigureOut">
              <a:rPr lang="es-MX" smtClean="0"/>
              <a:t>17/02/2015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76A8-9C71-4DCA-8032-C03EF4A5A2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7798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752F-A908-4E82-9C1C-893A1D97D8BD}" type="datetimeFigureOut">
              <a:rPr lang="es-MX" smtClean="0"/>
              <a:t>17/02/2015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76A8-9C71-4DCA-8032-C03EF4A5A2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2582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752F-A908-4E82-9C1C-893A1D97D8BD}" type="datetimeFigureOut">
              <a:rPr lang="es-MX" smtClean="0"/>
              <a:t>17/02/2015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76A8-9C71-4DCA-8032-C03EF4A5A2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4837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752F-A908-4E82-9C1C-893A1D97D8BD}" type="datetimeFigureOut">
              <a:rPr lang="es-MX" smtClean="0"/>
              <a:t>17/02/2015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76A8-9C71-4DCA-8032-C03EF4A5A2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6164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752F-A908-4E82-9C1C-893A1D97D8BD}" type="datetimeFigureOut">
              <a:rPr lang="es-MX" smtClean="0"/>
              <a:t>17/02/2015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76A8-9C71-4DCA-8032-C03EF4A5A2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1234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752F-A908-4E82-9C1C-893A1D97D8BD}" type="datetimeFigureOut">
              <a:rPr lang="es-MX" smtClean="0"/>
              <a:t>17/02/2015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976A8-9C71-4DCA-8032-C03EF4A5A2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6165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9752F-A908-4E82-9C1C-893A1D97D8BD}" type="datetimeFigureOut">
              <a:rPr lang="es-MX" smtClean="0"/>
              <a:t>17/02/2015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976A8-9C71-4DCA-8032-C03EF4A5A2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8755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TENGO UNA IDEA!!!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Ya, OK, bien por ti.</a:t>
            </a:r>
          </a:p>
          <a:p>
            <a:r>
              <a:rPr lang="es-MX" dirty="0" smtClean="0"/>
              <a:t>¿Y ahora QUÉ escribes?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48134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FF0000"/>
                </a:solidFill>
              </a:rPr>
              <a:t>CUESTIÓN PREVIA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/>
              <a:t>¿En cuál formato sientes que tu idea FLUYE??</a:t>
            </a:r>
          </a:p>
          <a:p>
            <a:pPr algn="just"/>
            <a:r>
              <a:rPr lang="es-MX" dirty="0" smtClean="0"/>
              <a:t>NO FORZAR: </a:t>
            </a:r>
          </a:p>
          <a:p>
            <a:pPr algn="just"/>
            <a:r>
              <a:rPr lang="es-MX" dirty="0" smtClean="0"/>
              <a:t>Si es narrativa, es narrativa</a:t>
            </a:r>
          </a:p>
          <a:p>
            <a:pPr algn="just"/>
            <a:r>
              <a:rPr lang="es-MX" dirty="0" smtClean="0"/>
              <a:t>Si es acción más visual o piensas en imágenes, es guión de cine o teatro de forma</a:t>
            </a:r>
          </a:p>
          <a:p>
            <a:pPr algn="just"/>
            <a:r>
              <a:rPr lang="es-MX" dirty="0" smtClean="0"/>
              <a:t>Si es más diálogo y personajes, puede ser teatro o guiones para TV</a:t>
            </a:r>
          </a:p>
          <a:p>
            <a:pPr algn="just"/>
            <a:r>
              <a:rPr lang="es-MX" dirty="0" smtClean="0"/>
              <a:t>¿Cómo saberlo? ESCRIBIENDO (¡pura práctica!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73421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FF0000"/>
                </a:solidFill>
              </a:rPr>
              <a:t>¿CÓMO INICIAR UNA HISTORIA?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MX" dirty="0" smtClean="0"/>
              <a:t>Si es para audiovisuales (guión) hay formas específicas:</a:t>
            </a:r>
          </a:p>
          <a:p>
            <a:pPr algn="just"/>
            <a:r>
              <a:rPr lang="es-MX" dirty="0" smtClean="0"/>
              <a:t>Acción directa, tiempo «real»</a:t>
            </a:r>
          </a:p>
          <a:p>
            <a:pPr algn="just"/>
            <a:r>
              <a:rPr lang="es-MX" dirty="0" smtClean="0"/>
              <a:t>Narrador (presente como personaje, o en off)</a:t>
            </a:r>
          </a:p>
          <a:p>
            <a:pPr algn="just"/>
            <a:r>
              <a:rPr lang="es-MX" dirty="0" smtClean="0"/>
              <a:t>Un flashback: algo sucede en el tiempo «pasado» y nos intriga</a:t>
            </a:r>
          </a:p>
          <a:p>
            <a:pPr algn="just"/>
            <a:r>
              <a:rPr lang="es-MX" dirty="0" smtClean="0"/>
              <a:t>Carteles de ubicación</a:t>
            </a:r>
          </a:p>
          <a:p>
            <a:pPr algn="just"/>
            <a:r>
              <a:rPr lang="es-MX" dirty="0" smtClean="0"/>
              <a:t>Imágenes inconexas que luego se «arman»</a:t>
            </a:r>
          </a:p>
          <a:p>
            <a:pPr algn="just"/>
            <a:r>
              <a:rPr lang="es-MX" dirty="0" smtClean="0"/>
              <a:t>El objetivo es ENGANCHAR y crear EXPECTATIVA</a:t>
            </a:r>
          </a:p>
          <a:p>
            <a:pPr algn="just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87163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FF0000"/>
                </a:solidFill>
              </a:rPr>
              <a:t>CÓMO EMPEZAR EN TEATRO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MX" dirty="0" smtClean="0"/>
              <a:t>Con monólogo de personaje no narrativo</a:t>
            </a:r>
          </a:p>
          <a:p>
            <a:pPr algn="just"/>
            <a:r>
              <a:rPr lang="es-MX" dirty="0" smtClean="0"/>
              <a:t>Con narrador-personaje presentándose al público</a:t>
            </a:r>
          </a:p>
          <a:p>
            <a:pPr algn="just"/>
            <a:r>
              <a:rPr lang="es-MX" dirty="0" smtClean="0"/>
              <a:t>Con primeras imágenes sugerentes (recomendable)</a:t>
            </a:r>
          </a:p>
          <a:p>
            <a:pPr algn="just"/>
            <a:r>
              <a:rPr lang="es-MX" dirty="0" smtClean="0"/>
              <a:t>Con acción directa.  Dependiendo el tono y ritmo, si se quiere una introducción, ésta puede ser más o menos pausado</a:t>
            </a:r>
          </a:p>
          <a:p>
            <a:pPr algn="just"/>
            <a:r>
              <a:rPr lang="es-MX" dirty="0" smtClean="0"/>
              <a:t>Con un texto fuerte, intenso o emocionante</a:t>
            </a:r>
          </a:p>
          <a:p>
            <a:pPr algn="just"/>
            <a:r>
              <a:rPr lang="es-MX" dirty="0" smtClean="0"/>
              <a:t>Funciona empezar con acción ya iniciada</a:t>
            </a:r>
          </a:p>
          <a:p>
            <a:pPr algn="just"/>
            <a:r>
              <a:rPr lang="es-MX" dirty="0" smtClean="0"/>
              <a:t>PERO, PERO, PERO…</a:t>
            </a:r>
          </a:p>
          <a:p>
            <a:pPr algn="just"/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17031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FF0000"/>
                </a:solidFill>
              </a:rPr>
              <a:t>LO RECOMENDABLE, SIEMPRE</a:t>
            </a:r>
            <a:r>
              <a:rPr lang="es-MX" dirty="0" smtClean="0"/>
              <a:t>…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/>
          <a:lstStyle/>
          <a:p>
            <a:pPr algn="just"/>
            <a:r>
              <a:rPr lang="es-MX" dirty="0" smtClean="0"/>
              <a:t>… es no empezar hasta tener una ESTRUCTURA</a:t>
            </a:r>
          </a:p>
          <a:p>
            <a:pPr marL="0" indent="0" algn="just">
              <a:buNone/>
            </a:pPr>
            <a:r>
              <a:rPr lang="es-MX" dirty="0" smtClean="0"/>
              <a:t>Esto es totalmente imprescindible en guión de TV o cine de género. Muy práctico en cine de autor. Útil en teatro (al menos como pauta)</a:t>
            </a:r>
          </a:p>
          <a:p>
            <a:pPr marL="0" indent="0" algn="just">
              <a:buNone/>
            </a:pPr>
            <a:r>
              <a:rPr lang="es-MX" dirty="0" smtClean="0"/>
              <a:t>La ESTRUCTURA es lo que da solidez y factibilidad a la creatividad en estos formatos 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47500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268</Words>
  <Application>Microsoft Office PowerPoint</Application>
  <PresentationFormat>Presentación en pantalla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TENGO UNA IDEA!!!</vt:lpstr>
      <vt:lpstr>CUESTIÓN PREVIA</vt:lpstr>
      <vt:lpstr>¿CÓMO INICIAR UNA HISTORIA?</vt:lpstr>
      <vt:lpstr>CÓMO EMPEZAR EN TEATRO</vt:lpstr>
      <vt:lpstr>LO RECOMENDABLE, SIEMPRE…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TENGO UNA IDEA!!!</dc:title>
  <dc:creator>toshiba</dc:creator>
  <cp:lastModifiedBy>toshiba</cp:lastModifiedBy>
  <cp:revision>2</cp:revision>
  <dcterms:created xsi:type="dcterms:W3CDTF">2015-02-17T23:06:40Z</dcterms:created>
  <dcterms:modified xsi:type="dcterms:W3CDTF">2015-02-17T23:22:42Z</dcterms:modified>
</cp:coreProperties>
</file>