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>
        <p:scale>
          <a:sx n="76" d="100"/>
          <a:sy n="76" d="100"/>
        </p:scale>
        <p:origin x="-9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513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16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384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58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260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505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783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79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701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384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388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1A271-075B-4726-A80F-781411B91923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3359B-07DC-45B2-8D74-D66644E672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064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Trabajando duro: los personajes y la estructura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(Introducción)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655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¿Qué es un personaje?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Ser de ficción</a:t>
            </a:r>
          </a:p>
          <a:p>
            <a:pPr algn="just"/>
            <a:r>
              <a:rPr lang="es-MX" dirty="0" smtClean="0"/>
              <a:t>Con voluntad y objetivos</a:t>
            </a:r>
          </a:p>
          <a:p>
            <a:pPr algn="just"/>
            <a:r>
              <a:rPr lang="es-MX" dirty="0" smtClean="0"/>
              <a:t>Individualizable</a:t>
            </a:r>
          </a:p>
          <a:p>
            <a:pPr algn="just"/>
            <a:r>
              <a:rPr lang="es-MX" dirty="0" smtClean="0"/>
              <a:t>Con carácter definido (luego de la ficha)</a:t>
            </a:r>
          </a:p>
          <a:p>
            <a:pPr algn="just"/>
            <a:r>
              <a:rPr lang="es-MX" dirty="0" smtClean="0"/>
              <a:t>Crea corriente emocional: simpatía, empatía, antipatía (mal)</a:t>
            </a:r>
          </a:p>
          <a:p>
            <a:pPr algn="just"/>
            <a:r>
              <a:rPr lang="es-MX" dirty="0" smtClean="0"/>
              <a:t>Tipos: protagonista-antagonista, coadyuvante, episódico</a:t>
            </a:r>
          </a:p>
          <a:p>
            <a:pPr algn="just"/>
            <a:r>
              <a:rPr lang="es-MX" dirty="0" smtClean="0"/>
              <a:t>Ficha rápida: DNI, educación, R con otros, vestuario, etc.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71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¿Qué es una estructura?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 smtClean="0"/>
              <a:t>El principal y más arduo trabajo del escritor</a:t>
            </a:r>
          </a:p>
          <a:p>
            <a:pPr algn="just"/>
            <a:r>
              <a:rPr lang="es-MX" dirty="0" smtClean="0"/>
              <a:t>Ordenamiento de eventos de la historia</a:t>
            </a:r>
          </a:p>
          <a:p>
            <a:pPr algn="just"/>
            <a:r>
              <a:rPr lang="es-MX" dirty="0" smtClean="0"/>
              <a:t>Macro y micro</a:t>
            </a:r>
          </a:p>
          <a:p>
            <a:pPr algn="just"/>
            <a:r>
              <a:rPr lang="es-MX" dirty="0" smtClean="0"/>
              <a:t>Se define de acuerdo al FORMATO (en TV y cine) Cada FORMATO tiene sus estructuras a veces muy específicas</a:t>
            </a:r>
          </a:p>
          <a:p>
            <a:pPr algn="just"/>
            <a:r>
              <a:rPr lang="es-MX" dirty="0" smtClean="0"/>
              <a:t>En Teatro: el clásico aristotélico. Presentación de personajes, conflicto irrumpe: algo sucede, algo se hace, en algo se concluye</a:t>
            </a:r>
          </a:p>
          <a:p>
            <a:pPr algn="just"/>
            <a:r>
              <a:rPr lang="es-MX" dirty="0" smtClean="0"/>
              <a:t>Rupturas y vanguardias: múltiples variantes, tanto en audiovisual o teatro</a:t>
            </a:r>
          </a:p>
          <a:p>
            <a:pPr algn="just"/>
            <a:r>
              <a:rPr lang="es-MX" dirty="0" smtClean="0"/>
              <a:t>Épocas, estilos, gustos, modas, </a:t>
            </a:r>
            <a:r>
              <a:rPr lang="es-MX" dirty="0" err="1" smtClean="0"/>
              <a:t>etc</a:t>
            </a:r>
            <a:r>
              <a:rPr lang="es-MX" dirty="0" smtClean="0"/>
              <a:t>: variedad infinita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46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Cómo iniciar una historia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Los primeros 5-7 minutos en TV o cine, los primeros 15 minutos en el teatro (aprox.)</a:t>
            </a:r>
          </a:p>
          <a:p>
            <a:pPr algn="just"/>
            <a:r>
              <a:rPr lang="es-MX" dirty="0" smtClean="0"/>
              <a:t>La opción que se tome para el inicio define el CONCEPTO y las REGLAS NARRATIVAS</a:t>
            </a:r>
          </a:p>
          <a:p>
            <a:pPr algn="just"/>
            <a:r>
              <a:rPr lang="es-MX" dirty="0" smtClean="0"/>
              <a:t>Define la VEROSIMILITUD, el RITMO y la ATMÓSFERA (explicar)</a:t>
            </a:r>
          </a:p>
          <a:p>
            <a:pPr algn="just"/>
            <a:r>
              <a:rPr lang="es-MX" dirty="0" smtClean="0"/>
              <a:t>Define ESTILO y estética del producto. También lenguaje audiovisual o convenciones teatrales</a:t>
            </a:r>
          </a:p>
          <a:p>
            <a:endParaRPr lang="es-MX" dirty="0"/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27033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Trabajando duro: los personajes y la estructura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(Introducción)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710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235</Words>
  <Application>Microsoft Office PowerPoint</Application>
  <PresentationFormat>Presentación en pantalla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Trabajando duro: los personajes y la estructura</vt:lpstr>
      <vt:lpstr>¿Qué es un personaje?</vt:lpstr>
      <vt:lpstr>¿Qué es una estructura?</vt:lpstr>
      <vt:lpstr>Cómo iniciar una historia</vt:lpstr>
      <vt:lpstr>Trabajando duro: los personajes y la estructura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Trabajando duro: los personajes y la estructura</dc:title>
  <dc:creator>Eduardo Adrianzen</dc:creator>
  <cp:lastModifiedBy>toshiba</cp:lastModifiedBy>
  <cp:revision>6</cp:revision>
  <dcterms:created xsi:type="dcterms:W3CDTF">2013-08-22T20:01:09Z</dcterms:created>
  <dcterms:modified xsi:type="dcterms:W3CDTF">2015-02-10T22:14:45Z</dcterms:modified>
</cp:coreProperties>
</file>