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90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DF67B-3DE1-4922-8BC9-F4DACD60A122}" type="datetimeFigureOut">
              <a:rPr lang="es-MX" smtClean="0"/>
              <a:t>10/02/2015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0EE15-89D9-4973-9DEF-451C726D385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45675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DF67B-3DE1-4922-8BC9-F4DACD60A122}" type="datetimeFigureOut">
              <a:rPr lang="es-MX" smtClean="0"/>
              <a:t>10/02/2015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0EE15-89D9-4973-9DEF-451C726D385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89999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DF67B-3DE1-4922-8BC9-F4DACD60A122}" type="datetimeFigureOut">
              <a:rPr lang="es-MX" smtClean="0"/>
              <a:t>10/02/2015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0EE15-89D9-4973-9DEF-451C726D385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93380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DF67B-3DE1-4922-8BC9-F4DACD60A122}" type="datetimeFigureOut">
              <a:rPr lang="es-MX" smtClean="0"/>
              <a:t>10/02/2015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0EE15-89D9-4973-9DEF-451C726D385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326348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DF67B-3DE1-4922-8BC9-F4DACD60A122}" type="datetimeFigureOut">
              <a:rPr lang="es-MX" smtClean="0"/>
              <a:t>10/02/2015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0EE15-89D9-4973-9DEF-451C726D385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35483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DF67B-3DE1-4922-8BC9-F4DACD60A122}" type="datetimeFigureOut">
              <a:rPr lang="es-MX" smtClean="0"/>
              <a:t>10/02/2015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0EE15-89D9-4973-9DEF-451C726D385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574302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DF67B-3DE1-4922-8BC9-F4DACD60A122}" type="datetimeFigureOut">
              <a:rPr lang="es-MX" smtClean="0"/>
              <a:t>10/02/2015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0EE15-89D9-4973-9DEF-451C726D385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05017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DF67B-3DE1-4922-8BC9-F4DACD60A122}" type="datetimeFigureOut">
              <a:rPr lang="es-MX" smtClean="0"/>
              <a:t>10/02/2015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0EE15-89D9-4973-9DEF-451C726D385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73876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DF67B-3DE1-4922-8BC9-F4DACD60A122}" type="datetimeFigureOut">
              <a:rPr lang="es-MX" smtClean="0"/>
              <a:t>10/02/2015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0EE15-89D9-4973-9DEF-451C726D385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417575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DF67B-3DE1-4922-8BC9-F4DACD60A122}" type="datetimeFigureOut">
              <a:rPr lang="es-MX" smtClean="0"/>
              <a:t>10/02/2015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0EE15-89D9-4973-9DEF-451C726D385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93283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DF67B-3DE1-4922-8BC9-F4DACD60A122}" type="datetimeFigureOut">
              <a:rPr lang="es-MX" smtClean="0"/>
              <a:t>10/02/2015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0EE15-89D9-4973-9DEF-451C726D385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67912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4DF67B-3DE1-4922-8BC9-F4DACD60A122}" type="datetimeFigureOut">
              <a:rPr lang="es-MX" smtClean="0"/>
              <a:t>10/02/2015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20EE15-89D9-4973-9DEF-451C726D385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6360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smtClean="0"/>
              <a:t>LA VITAL DRAMATURGIA PERUANA DEL SIGLO 21</a:t>
            </a:r>
            <a:endParaRPr lang="es-MX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 smtClean="0"/>
              <a:t>(O cómo un día varios nos despertamos dramaturgos)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573015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BREVÍSIMO CONTEXTO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MX" dirty="0" smtClean="0"/>
              <a:t>Hasta más de la mitad del siglo XX domina un costumbrismo popular (salvo excepciones)</a:t>
            </a:r>
          </a:p>
          <a:p>
            <a:r>
              <a:rPr lang="es-MX" dirty="0" smtClean="0"/>
              <a:t>De los años 60’ en adelante aparecen creadores con temáticas modernas y/o universales: </a:t>
            </a:r>
            <a:r>
              <a:rPr lang="es-MX" cap="all" dirty="0" smtClean="0"/>
              <a:t>Sebastián Salazar </a:t>
            </a:r>
            <a:r>
              <a:rPr lang="es-MX" cap="all" dirty="0" err="1" smtClean="0"/>
              <a:t>Bondy</a:t>
            </a:r>
            <a:r>
              <a:rPr lang="es-MX" cap="all" dirty="0" smtClean="0"/>
              <a:t>, Alonso Alegría,</a:t>
            </a:r>
            <a:r>
              <a:rPr lang="es-MX" dirty="0" smtClean="0"/>
              <a:t> entre otros</a:t>
            </a:r>
          </a:p>
          <a:p>
            <a:r>
              <a:rPr lang="es-MX" dirty="0" smtClean="0"/>
              <a:t>En los años 70’s aparecen varios autores, pero los formatos son breves: </a:t>
            </a:r>
            <a:r>
              <a:rPr lang="es-MX" cap="all" dirty="0" smtClean="0"/>
              <a:t>Sara </a:t>
            </a:r>
            <a:r>
              <a:rPr lang="es-MX" cap="all" dirty="0" err="1"/>
              <a:t>Joffré</a:t>
            </a:r>
            <a:r>
              <a:rPr lang="es-MX" cap="all" dirty="0"/>
              <a:t>, Hernando Cortés, Estela Luna, César Vega Herrera, </a:t>
            </a:r>
            <a:r>
              <a:rPr lang="es-MX" cap="all" dirty="0" err="1"/>
              <a:t>Gregor</a:t>
            </a:r>
            <a:r>
              <a:rPr lang="es-MX" cap="all" dirty="0"/>
              <a:t> Díaz, </a:t>
            </a:r>
            <a:r>
              <a:rPr lang="es-MX" cap="all" dirty="0" err="1"/>
              <a:t>Sarina</a:t>
            </a:r>
            <a:r>
              <a:rPr lang="es-MX" cap="all" dirty="0"/>
              <a:t> </a:t>
            </a:r>
            <a:r>
              <a:rPr lang="es-MX" cap="all" dirty="0" err="1" smtClean="0"/>
              <a:t>Helfgot</a:t>
            </a:r>
            <a:r>
              <a:rPr lang="es-MX" cap="all" dirty="0" smtClean="0"/>
              <a:t>, </a:t>
            </a:r>
            <a:r>
              <a:rPr lang="es-MX" dirty="0" smtClean="0"/>
              <a:t>etc. O bien la creación colectiva domina el panorama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2781748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LOS 80’s: EL TEATRO URBANO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MX" dirty="0" smtClean="0"/>
              <a:t>La violencia política y una crisis económica aterradora curiosamente estimulan la creatividad. La violencia no es mostrada directamente (salvo excepciones) pero impregna mucho del «nuevo» teatro</a:t>
            </a:r>
          </a:p>
          <a:p>
            <a:r>
              <a:rPr lang="es-MX" dirty="0" smtClean="0"/>
              <a:t>Aparecen autores como </a:t>
            </a:r>
            <a:r>
              <a:rPr lang="es-MX" cap="all" dirty="0" smtClean="0"/>
              <a:t>CÉSAR DE MARÍA, Alfonso </a:t>
            </a:r>
            <a:r>
              <a:rPr lang="es-MX" cap="all" dirty="0" err="1" smtClean="0"/>
              <a:t>Santistevan</a:t>
            </a:r>
            <a:r>
              <a:rPr lang="es-MX" cap="all" dirty="0" smtClean="0"/>
              <a:t>, Celeste </a:t>
            </a:r>
            <a:r>
              <a:rPr lang="es-MX" cap="all" dirty="0" err="1" smtClean="0"/>
              <a:t>Viale</a:t>
            </a:r>
            <a:r>
              <a:rPr lang="es-MX" cap="all" dirty="0" smtClean="0"/>
              <a:t>, Maritza </a:t>
            </a:r>
            <a:r>
              <a:rPr lang="es-MX" cap="all" dirty="0" err="1" smtClean="0"/>
              <a:t>Kirchhausen</a:t>
            </a:r>
            <a:r>
              <a:rPr lang="es-MX" cap="all" dirty="0" smtClean="0"/>
              <a:t>, César Bravo, Miguel Ángel Pimentel, Ricardo Velásquez. </a:t>
            </a:r>
            <a:r>
              <a:rPr lang="es-MX" dirty="0" smtClean="0"/>
              <a:t>Muchos escriben sobre temáticas urbanas, pero no con intenciones costumbristas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5650020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LOS 80’s: ALGUNOS HITOS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s-MX" dirty="0" smtClean="0"/>
              <a:t>YUYACHKANI empieza a desarrollar con mucha fuerza un trabajo que lo lleva a traspasar fronteras. También CUATROTABLAS, ambos en creación colectiva</a:t>
            </a:r>
          </a:p>
          <a:p>
            <a:r>
              <a:rPr lang="es-MX" dirty="0" smtClean="0"/>
              <a:t>TEATRO DEL SOL, MAGÜEY, ALONDRA, LOS GRILLOS y varios otros tienen mucha actividad esas épocas, dentro del teatro de creación colectiva</a:t>
            </a:r>
          </a:p>
          <a:p>
            <a:r>
              <a:rPr lang="es-MX" dirty="0" smtClean="0"/>
              <a:t>ENSAYO (de gente del TUC) y TELBA son los más exitosos dentro del teatro de texto. El primero con obras universales, el segundo con un costumbrismo limeño muy popular. También BREQUEROS</a:t>
            </a:r>
          </a:p>
          <a:p>
            <a:r>
              <a:rPr lang="es-MX" dirty="0" smtClean="0"/>
              <a:t>«¿QUIERES ESTAR CONMIGO?» hito de éxito de público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3812829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LOS 90’s: NUEVAS VOCES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s-MX" dirty="0" smtClean="0"/>
              <a:t>El teatro se diversifica. Los creadores aparecidos antes trabajan mucho más. Aparecen RAFAEL DUMETT, JOSÉ ENRIQUE MAVILA, JAIME NIETO, MARIANA DE ALTHAUS, ALFREDO BUSHBY, CLAUDIA SACHA, DANIEL DILLON, GONZALO RODRÍGUEZ-RISCO, MARITZA NÚÑEZ, MATEO CHIARELLA , MARÍA TERESA ZÚÑIGA EDUARDO ADRIANZÉN entre otros, cada uno con temáticas distintas</a:t>
            </a:r>
          </a:p>
          <a:p>
            <a:r>
              <a:rPr lang="es-MX" dirty="0" smtClean="0"/>
              <a:t>Desde 1993, el fenómeno del </a:t>
            </a:r>
            <a:r>
              <a:rPr lang="es-MX" dirty="0"/>
              <a:t> </a:t>
            </a:r>
            <a:r>
              <a:rPr lang="es-MX" dirty="0" smtClean="0"/>
              <a:t>«</a:t>
            </a:r>
            <a:r>
              <a:rPr lang="es-MX" dirty="0" err="1" smtClean="0"/>
              <a:t>cláun</a:t>
            </a:r>
            <a:r>
              <a:rPr lang="es-MX" dirty="0" smtClean="0"/>
              <a:t>» con el grupo PATACLÁUN de creación colectiva. Éxito inusitado de taquilla que salta a la TV</a:t>
            </a:r>
          </a:p>
          <a:p>
            <a:r>
              <a:rPr lang="es-MX" dirty="0" smtClean="0"/>
              <a:t>El TEATRO NACIONAL dirigido por Ruth Escudero (desactivado el 2000) es un importante apoyo estatal en difusión, publicaciones, montajes y concursos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4001906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EL MILENIO: CONSOLIDÁNDOSE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MX" dirty="0" smtClean="0"/>
              <a:t>A partir del siglo 21 aparecen nuevos autores como ALDO MIYASHIRO, VÍCTOR FALCÓN, MARIANA SILVA, DIEGO LA HOZ, GINO LUQUE. </a:t>
            </a:r>
            <a:r>
              <a:rPr lang="es-MX" dirty="0" smtClean="0"/>
              <a:t>ERNESTO </a:t>
            </a:r>
            <a:r>
              <a:rPr lang="es-MX" dirty="0" smtClean="0"/>
              <a:t>BARRAZA</a:t>
            </a:r>
            <a:r>
              <a:rPr lang="es-MX" dirty="0" smtClean="0"/>
              <a:t>, entre muchos otros. Sus temas son muy diversos. La creación colectiva se deja de lado, salvo en los grupos más jóvenes</a:t>
            </a:r>
          </a:p>
          <a:p>
            <a:r>
              <a:rPr lang="es-MX" dirty="0" smtClean="0"/>
              <a:t>La revista MUESTRA se consolida y aparecen antologías de dramaturgia (las de Roberto Ángeles y al inicio José Castro </a:t>
            </a:r>
            <a:r>
              <a:rPr lang="es-MX" dirty="0" err="1" smtClean="0"/>
              <a:t>Urioste</a:t>
            </a:r>
            <a:r>
              <a:rPr lang="es-MX" dirty="0" smtClean="0"/>
              <a:t>, que lleva 3 tomos) más publicaciones e incluso algunos autores empiezan a editar sus obras en libros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9693770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1560" y="40466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>LOS PRIMEROS AÑOS DE LA DÉCADA DEL 10’s: ECLOSIÓN JUVENIL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s-MX" dirty="0" smtClean="0"/>
              <a:t>Del año 2007 en adelante empieza a hablarse de un teatro local exitoso y ya instalado en el quehacer cultural. Las taquillas del 2008 y 2009 son auspiciosas en general. Genera cierto espejismo de «boom» bastante discutible</a:t>
            </a:r>
          </a:p>
          <a:p>
            <a:r>
              <a:rPr lang="es-MX" dirty="0" smtClean="0"/>
              <a:t>Pero con ese ánimo, aparecen apoyos estatales, al fin: concurso IBERESCENA, los concursos de la MML (desde el 2012) hasta llegar al MINCUL este año</a:t>
            </a:r>
          </a:p>
          <a:p>
            <a:r>
              <a:rPr lang="es-MX" dirty="0" smtClean="0"/>
              <a:t>Los privados también se consolidan: el concurso del Teatro Británico, del CCE, del ICPNA, son muy importantes. Y desde el 2013 el «fenómeno» SALA DE PARTO (iniciativa del Teatro La Plaza) genera un «mini-boom» de dramaturgos. Entre los nuevos autores, LUIS ALBERTO LEÓN y DANIEL AMARU SILVA son expectantes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4295413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5703302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631</Words>
  <Application>Microsoft Office PowerPoint</Application>
  <PresentationFormat>Presentación en pantalla (4:3)</PresentationFormat>
  <Paragraphs>25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Tema de Office</vt:lpstr>
      <vt:lpstr>LA VITAL DRAMATURGIA PERUANA DEL SIGLO 21</vt:lpstr>
      <vt:lpstr>BREVÍSIMO CONTEXTO</vt:lpstr>
      <vt:lpstr>LOS 80’s: EL TEATRO URBANO</vt:lpstr>
      <vt:lpstr>LOS 80’s: ALGUNOS HITOS</vt:lpstr>
      <vt:lpstr>LOS 90’s: NUEVAS VOCES</vt:lpstr>
      <vt:lpstr>EL MILENIO: CONSOLIDÁNDOSE</vt:lpstr>
      <vt:lpstr>LOS PRIMEROS AÑOS DE LA DÉCADA DEL 10’s: ECLOSIÓN JUVENIL</vt:lpstr>
      <vt:lpstr>Presentación de PowerPoint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VITAL DRAMATURGIA PERUANA DEL SIGLO 21</dc:title>
  <dc:creator>toshiba</dc:creator>
  <cp:lastModifiedBy>toshiba</cp:lastModifiedBy>
  <cp:revision>6</cp:revision>
  <dcterms:created xsi:type="dcterms:W3CDTF">2014-10-18T14:13:30Z</dcterms:created>
  <dcterms:modified xsi:type="dcterms:W3CDTF">2015-02-10T14:11:46Z</dcterms:modified>
</cp:coreProperties>
</file>