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053A-1B81-4AE8-BFFE-05C812EC913A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52579-56FD-4F0C-8589-118B16C42A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41707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053A-1B81-4AE8-BFFE-05C812EC913A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52579-56FD-4F0C-8589-118B16C42A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297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053A-1B81-4AE8-BFFE-05C812EC913A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52579-56FD-4F0C-8589-118B16C42A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6318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053A-1B81-4AE8-BFFE-05C812EC913A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52579-56FD-4F0C-8589-118B16C42A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334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053A-1B81-4AE8-BFFE-05C812EC913A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52579-56FD-4F0C-8589-118B16C42A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9123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053A-1B81-4AE8-BFFE-05C812EC913A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52579-56FD-4F0C-8589-118B16C42A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2992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053A-1B81-4AE8-BFFE-05C812EC913A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52579-56FD-4F0C-8589-118B16C42A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0772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053A-1B81-4AE8-BFFE-05C812EC913A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52579-56FD-4F0C-8589-118B16C42A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9786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053A-1B81-4AE8-BFFE-05C812EC913A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52579-56FD-4F0C-8589-118B16C42A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685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053A-1B81-4AE8-BFFE-05C812EC913A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52579-56FD-4F0C-8589-118B16C42A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4194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0053A-1B81-4AE8-BFFE-05C812EC913A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52579-56FD-4F0C-8589-118B16C42A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9620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053A-1B81-4AE8-BFFE-05C812EC913A}" type="datetimeFigureOut">
              <a:rPr lang="es-MX" smtClean="0"/>
              <a:t>10/02/2015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52579-56FD-4F0C-8589-118B16C42A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687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b="1" i="1" dirty="0" smtClean="0">
                <a:solidFill>
                  <a:srgbClr val="FF0000"/>
                </a:solidFill>
              </a:rPr>
              <a:t>CREATIVIDAD Y REALIDAD</a:t>
            </a:r>
            <a:endParaRPr lang="es-MX" b="1" i="1" dirty="0">
              <a:solidFill>
                <a:srgbClr val="FF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(Lo que hay que hacer, lo que se puede hacer, lo que se tiene que hacer)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94013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i="1" dirty="0" smtClean="0">
                <a:solidFill>
                  <a:srgbClr val="FF0000"/>
                </a:solidFill>
              </a:rPr>
              <a:t>¿QUÉ HAY PARA HACER?   ¿QUÉ SE PUEDE HACER?</a:t>
            </a:r>
            <a:endParaRPr lang="es-MX" b="1" i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En Teatro: TODOS los temas</a:t>
            </a:r>
          </a:p>
          <a:p>
            <a:r>
              <a:rPr lang="es-MX" dirty="0" smtClean="0"/>
              <a:t>Sin embargo, todo tema tiene su PÚBLICO…</a:t>
            </a:r>
          </a:p>
          <a:p>
            <a:r>
              <a:rPr lang="es-MX" dirty="0" smtClean="0"/>
              <a:t>… y todo público tiene sus ESPACIOS…</a:t>
            </a:r>
          </a:p>
          <a:p>
            <a:r>
              <a:rPr lang="es-MX" dirty="0" smtClean="0"/>
              <a:t>… y todo depende de la GESTIÓN CULTURAL</a:t>
            </a:r>
          </a:p>
          <a:p>
            <a:r>
              <a:rPr lang="es-MX" dirty="0" smtClean="0"/>
              <a:t>En TV: dependiendo del CONTEXTO. Viabilidad de temas, viabilidad de presupuestos, etc.</a:t>
            </a:r>
          </a:p>
          <a:p>
            <a:r>
              <a:rPr lang="es-MX" dirty="0" smtClean="0"/>
              <a:t>¿Cuál es el contexto y la realidad de la TV de ficción en el Perú en ésta época?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8614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i="1" dirty="0" smtClean="0">
                <a:solidFill>
                  <a:srgbClr val="FF0000"/>
                </a:solidFill>
              </a:rPr>
              <a:t>¿Y EN CINE?</a:t>
            </a:r>
            <a:endParaRPr lang="es-MX" b="1" i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Breve repaso de las posibilidades de hoy en el cine peruano</a:t>
            </a:r>
          </a:p>
          <a:p>
            <a:r>
              <a:rPr lang="es-MX" dirty="0" smtClean="0"/>
              <a:t>Cambios: tecnología, temáticas: todo ha variado de acuerdo a las épocas</a:t>
            </a:r>
          </a:p>
          <a:p>
            <a:r>
              <a:rPr lang="es-MX" dirty="0" smtClean="0"/>
              <a:t>Mercados, financiamientos, </a:t>
            </a:r>
            <a:r>
              <a:rPr lang="es-MX" dirty="0" err="1" smtClean="0"/>
              <a:t>co</a:t>
            </a:r>
            <a:r>
              <a:rPr lang="es-MX" dirty="0" smtClean="0"/>
              <a:t>-producciones</a:t>
            </a:r>
          </a:p>
          <a:p>
            <a:r>
              <a:rPr lang="es-MX" dirty="0" smtClean="0"/>
              <a:t>Opciones:</a:t>
            </a:r>
          </a:p>
          <a:p>
            <a:r>
              <a:rPr lang="es-MX" dirty="0" smtClean="0"/>
              <a:t>¿Cine «artesanal» vs. Cine «de industria»?</a:t>
            </a:r>
          </a:p>
          <a:p>
            <a:r>
              <a:rPr lang="es-MX" dirty="0" smtClean="0"/>
              <a:t>¿Cine «de autor vs. Cine «comercial»?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21696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i="1" dirty="0" smtClean="0">
                <a:solidFill>
                  <a:srgbClr val="FF0000"/>
                </a:solidFill>
              </a:rPr>
              <a:t>LO QUE SE TIENE QUE HACER</a:t>
            </a:r>
            <a:endParaRPr lang="es-MX" b="1" i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s-MX" sz="4600" dirty="0" smtClean="0"/>
              <a:t>SIEMPRE:</a:t>
            </a:r>
          </a:p>
          <a:p>
            <a:pPr marL="0" indent="0">
              <a:buNone/>
            </a:pPr>
            <a:r>
              <a:rPr lang="es-MX" sz="4600" dirty="0"/>
              <a:t>	</a:t>
            </a:r>
            <a:r>
              <a:rPr lang="es-MX" sz="4600" b="1" i="1" dirty="0" smtClean="0">
                <a:solidFill>
                  <a:srgbClr val="FF0000"/>
                </a:solidFill>
              </a:rPr>
              <a:t>		</a:t>
            </a:r>
            <a:r>
              <a:rPr lang="es-MX" sz="6400" b="1" i="1" dirty="0" smtClean="0">
                <a:solidFill>
                  <a:srgbClr val="FF0000"/>
                </a:solidFill>
              </a:rPr>
              <a:t>¡CAPACITARSE!</a:t>
            </a:r>
          </a:p>
          <a:p>
            <a:pPr marL="0" indent="0">
              <a:buNone/>
            </a:pPr>
            <a:r>
              <a:rPr lang="es-MX" sz="4600" dirty="0"/>
              <a:t>	</a:t>
            </a:r>
            <a:r>
              <a:rPr lang="es-MX" sz="4600" dirty="0" smtClean="0"/>
              <a:t>	(en 2013, los empíricos ya fueron)</a:t>
            </a:r>
            <a:endParaRPr lang="es-MX" sz="4600" dirty="0"/>
          </a:p>
          <a:p>
            <a:pPr marL="0" indent="0">
              <a:buNone/>
            </a:pPr>
            <a:r>
              <a:rPr lang="es-MX" sz="4600" dirty="0" smtClean="0"/>
              <a:t>En TEATRO: Parte de la carrera de Artes Escénicas y/o parte de la </a:t>
            </a:r>
            <a:r>
              <a:rPr lang="es-MX" sz="4600" dirty="0" err="1" smtClean="0"/>
              <a:t>currícula</a:t>
            </a:r>
            <a:r>
              <a:rPr lang="es-MX" sz="4600" dirty="0" smtClean="0"/>
              <a:t> de cursos largos. </a:t>
            </a:r>
            <a:r>
              <a:rPr lang="es-MX" sz="4600" dirty="0"/>
              <a:t>T</a:t>
            </a:r>
            <a:r>
              <a:rPr lang="es-MX" sz="4600" dirty="0" smtClean="0"/>
              <a:t>alleres, cursos, investigación, lecturas, festivales: VER teatro</a:t>
            </a:r>
          </a:p>
          <a:p>
            <a:pPr marL="0" indent="0">
              <a:buNone/>
            </a:pPr>
            <a:r>
              <a:rPr lang="es-MX" sz="4600" dirty="0" smtClean="0"/>
              <a:t>En TV: Parte de la carrera de Comunicaciones. </a:t>
            </a:r>
            <a:r>
              <a:rPr lang="es-MX" sz="4600" dirty="0" err="1" smtClean="0"/>
              <a:t>Idem</a:t>
            </a:r>
            <a:r>
              <a:rPr lang="es-MX" sz="4600" dirty="0" smtClean="0"/>
              <a:t> anterior. Aprender a trabajar EN GRUPO, siempre</a:t>
            </a:r>
          </a:p>
          <a:p>
            <a:pPr marL="0" indent="0">
              <a:buNone/>
            </a:pPr>
            <a:r>
              <a:rPr lang="es-MX" sz="4600" dirty="0" smtClean="0"/>
              <a:t>En Cine: </a:t>
            </a:r>
            <a:r>
              <a:rPr lang="es-MX" sz="4600" dirty="0" err="1" smtClean="0"/>
              <a:t>Idem</a:t>
            </a:r>
            <a:r>
              <a:rPr lang="es-MX" sz="4600" dirty="0" smtClean="0"/>
              <a:t> anterior. Parte técnica, etc</a:t>
            </a:r>
            <a:r>
              <a:rPr lang="es-MX" sz="4600" dirty="0"/>
              <a:t>.</a:t>
            </a:r>
            <a:endParaRPr lang="es-MX" sz="4600" dirty="0" smtClean="0"/>
          </a:p>
          <a:p>
            <a:pPr marL="0" indent="0">
              <a:buNone/>
            </a:pPr>
            <a:r>
              <a:rPr lang="es-MX" sz="4600" dirty="0" smtClean="0"/>
              <a:t> 				</a:t>
            </a:r>
          </a:p>
          <a:p>
            <a:pPr marL="0" indent="0">
              <a:buNone/>
            </a:pPr>
            <a:endParaRPr lang="es-MX" sz="4600" dirty="0"/>
          </a:p>
          <a:p>
            <a:pPr marL="0" indent="0">
              <a:buNone/>
            </a:pP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4207282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i="1" dirty="0" smtClean="0">
                <a:solidFill>
                  <a:srgbClr val="FF0000"/>
                </a:solidFill>
              </a:rPr>
              <a:t>SUERTE!!</a:t>
            </a:r>
            <a:endParaRPr lang="es-MX" b="1" i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r>
              <a:rPr lang="es-MX" dirty="0"/>
              <a:t>	</a:t>
            </a:r>
            <a:r>
              <a:rPr lang="es-MX" dirty="0" smtClean="0"/>
              <a:t>	</a:t>
            </a:r>
            <a:r>
              <a:rPr lang="es-MX" b="1" i="1" dirty="0" smtClean="0"/>
              <a:t>	(y a buscar un curso largo)</a:t>
            </a:r>
            <a:endParaRPr lang="es-MX" b="1" i="1" dirty="0"/>
          </a:p>
        </p:txBody>
      </p:sp>
    </p:spTree>
    <p:extLst>
      <p:ext uri="{BB962C8B-B14F-4D97-AF65-F5344CB8AC3E}">
        <p14:creationId xmlns:p14="http://schemas.microsoft.com/office/powerpoint/2010/main" val="30405305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173</Words>
  <Application>Microsoft Office PowerPoint</Application>
  <PresentationFormat>Presentación en pantalla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CREATIVIDAD Y REALIDAD</vt:lpstr>
      <vt:lpstr>¿QUÉ HAY PARA HACER?   ¿QUÉ SE PUEDE HACER?</vt:lpstr>
      <vt:lpstr>¿Y EN CINE?</vt:lpstr>
      <vt:lpstr>LO QUE SE TIENE QUE HACER</vt:lpstr>
      <vt:lpstr>SUERTE!!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CREATIVIDAD Y REALIDAD</dc:title>
  <dc:creator>Eduardo Adrianzen</dc:creator>
  <cp:lastModifiedBy>toshiba</cp:lastModifiedBy>
  <cp:revision>2</cp:revision>
  <dcterms:created xsi:type="dcterms:W3CDTF">2013-08-30T00:00:38Z</dcterms:created>
  <dcterms:modified xsi:type="dcterms:W3CDTF">2015-02-10T22:11:29Z</dcterms:modified>
</cp:coreProperties>
</file>