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2" r:id="rId5"/>
    <p:sldId id="263" r:id="rId6"/>
    <p:sldId id="258" r:id="rId7"/>
    <p:sldId id="259" r:id="rId8"/>
    <p:sldId id="264" r:id="rId9"/>
    <p:sldId id="260" r:id="rId10"/>
    <p:sldId id="261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FF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9CD0-97D1-463E-A084-88201BCF6C51}" type="datetimeFigureOut">
              <a:rPr lang="es-MX" smtClean="0"/>
              <a:t>05/05/2014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B9A9C-60DC-4A7A-9DF7-83D9E76E9A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50653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9CD0-97D1-463E-A084-88201BCF6C51}" type="datetimeFigureOut">
              <a:rPr lang="es-MX" smtClean="0"/>
              <a:t>05/05/2014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B9A9C-60DC-4A7A-9DF7-83D9E76E9A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68209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9CD0-97D1-463E-A084-88201BCF6C51}" type="datetimeFigureOut">
              <a:rPr lang="es-MX" smtClean="0"/>
              <a:t>05/05/2014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B9A9C-60DC-4A7A-9DF7-83D9E76E9A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36616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9CD0-97D1-463E-A084-88201BCF6C51}" type="datetimeFigureOut">
              <a:rPr lang="es-MX" smtClean="0"/>
              <a:t>05/05/2014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B9A9C-60DC-4A7A-9DF7-83D9E76E9A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25799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9CD0-97D1-463E-A084-88201BCF6C51}" type="datetimeFigureOut">
              <a:rPr lang="es-MX" smtClean="0"/>
              <a:t>05/05/2014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B9A9C-60DC-4A7A-9DF7-83D9E76E9A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92238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9CD0-97D1-463E-A084-88201BCF6C51}" type="datetimeFigureOut">
              <a:rPr lang="es-MX" smtClean="0"/>
              <a:t>05/05/2014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B9A9C-60DC-4A7A-9DF7-83D9E76E9A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80296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9CD0-97D1-463E-A084-88201BCF6C51}" type="datetimeFigureOut">
              <a:rPr lang="es-MX" smtClean="0"/>
              <a:t>05/05/2014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B9A9C-60DC-4A7A-9DF7-83D9E76E9A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70392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9CD0-97D1-463E-A084-88201BCF6C51}" type="datetimeFigureOut">
              <a:rPr lang="es-MX" smtClean="0"/>
              <a:t>05/05/2014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B9A9C-60DC-4A7A-9DF7-83D9E76E9A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32270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9CD0-97D1-463E-A084-88201BCF6C51}" type="datetimeFigureOut">
              <a:rPr lang="es-MX" smtClean="0"/>
              <a:t>05/05/2014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B9A9C-60DC-4A7A-9DF7-83D9E76E9A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13053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9CD0-97D1-463E-A084-88201BCF6C51}" type="datetimeFigureOut">
              <a:rPr lang="es-MX" smtClean="0"/>
              <a:t>05/05/2014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B9A9C-60DC-4A7A-9DF7-83D9E76E9A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1593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A9CD0-97D1-463E-A084-88201BCF6C51}" type="datetimeFigureOut">
              <a:rPr lang="es-MX" smtClean="0"/>
              <a:t>05/05/2014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8B9A9C-60DC-4A7A-9DF7-83D9E76E9A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54313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DFFC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A9CD0-97D1-463E-A084-88201BCF6C51}" type="datetimeFigureOut">
              <a:rPr lang="es-MX" smtClean="0"/>
              <a:t>05/05/2014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8B9A9C-60DC-4A7A-9DF7-83D9E76E9A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10301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google.com.pe/url?sa=i&amp;rct=j&amp;q=&amp;esrc=s&amp;source=images&amp;cd=&amp;cad=rja&amp;uact=8&amp;docid=1QXQQ23yn-P2VM&amp;tbnid=1inmTjtFOiUwBM:&amp;ved=0CAUQjRw&amp;url=https%3A%2F%2Fes-la.facebook.com%2FPerujaja&amp;ei=LQVoU_DxCsyjyASDj4GoAQ&amp;bvm=bv.65788261,d.aWw&amp;psig=AFQjCNHAhmY0-qw-Xvr5ZA0SeQ9HUw_zvg&amp;ust=1399412372076090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http://www.google.com.pe/url?sa=i&amp;rct=j&amp;q=&amp;esrc=s&amp;source=images&amp;cd=&amp;cad=rja&amp;uact=8&amp;docid=kdQ-2mj--p48bM&amp;tbnid=4LqMALfbSuiQiM:&amp;ved=0CAUQjRw&amp;url=http%3A%2F%2Fdiario16.pe%2Fnoticia%2F43686-toc-toc-regresa-comedia-teatral-hasta-10-febrero&amp;ei=cQVoU-3jM4WPyATgh4GADA&amp;bvm=bv.65788261,d.aWw&amp;psig=AFQjCNGsD4wXlM7ITpqqtoBRG6pMGbOxMw&amp;ust=1399412437682900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pe/url?sa=i&amp;rct=j&amp;q=&amp;esrc=s&amp;source=images&amp;cd=&amp;cad=rja&amp;uact=8&amp;docid=yWNTwHut5tAG3M&amp;tbnid=ZU85VDQUGc9wwM:&amp;ved=0CAUQjRw&amp;url=http%3A%2F%2Fwww.tusnovelas.net%2Fver-telenovela%2Fmi-amor-el-wachiman-segunda-temporada&amp;ei=YAFoU_SqMsOSyATsuIK4DA&amp;bvm=bv.65788261,d.aWw&amp;psig=AFQjCNE4qyav7WdzmEzjCalO0i0FBI8MhA&amp;ust=1399411367297981" TargetMode="External"/><Relationship Id="rId7" Type="http://schemas.openxmlformats.org/officeDocument/2006/relationships/image" Target="../media/image8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com.pe/url?sa=i&amp;rct=j&amp;q=&amp;esrc=s&amp;source=images&amp;cd=&amp;cad=rja&amp;uact=8&amp;docid=RGswK9CN8-VWKM&amp;tbnid=btWHdThNV3WHmM:&amp;ved=0CAUQjRw&amp;url=https%3A%2F%2Ftwitter.com%2FCholoPowersTV&amp;ei=iAJoU_LJDJa1yATMgIKYBw&amp;bvm=bv.65788261,d.aWw&amp;psig=AFQjCNFghBJmXX5-KD8VXlQevodkeZeKdQ&amp;ust=1399411636943744" TargetMode="Externa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google.com.pe/url?sa=i&amp;rct=j&amp;q=&amp;esrc=s&amp;frm=1&amp;source=images&amp;cd=&amp;cad=rja&amp;docid=8Blsw4QfFu4PKM&amp;tbnid=WCHbxZIkNgImwM:&amp;ved=0CAUQjRw&amp;url=http%3A%2F%2Fdivagando-ideas.blogspot.com%2F2013%2F04%2Fasu-mare-la-pelicula.html&amp;ei=Af4HUsPrOMet4APC7IHYDQ&amp;bvm=bv.50500085,d.aWc&amp;psig=AFQjCNF44fDGyGATJX9eSNLHBGHpqF28tQ&amp;ust=1376341870183419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988840"/>
            <a:ext cx="7772400" cy="1800199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ESCRIBIR PARA TEATRO, TELEVISIÓN Y CINE: DIFERENCIAS, SEMEJANZAS Y OPORTUNIDADES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s-MX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13925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ESCRIBIR PARA TEATRO, TELEVISIÓN Y CINE: DIFERENCIAS, SEMEJANZAS Y OPORTUNIDADES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s-MX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863860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ripple dir="l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EL TEXTO DE TEATRO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s-MX" dirty="0" smtClean="0"/>
              <a:t>Ante todo: NO se llama «</a:t>
            </a:r>
            <a:r>
              <a:rPr lang="es-MX" dirty="0" smtClean="0"/>
              <a:t>guion</a:t>
            </a:r>
            <a:r>
              <a:rPr lang="es-MX" dirty="0" smtClean="0"/>
              <a:t>»</a:t>
            </a:r>
          </a:p>
          <a:p>
            <a:pPr algn="just"/>
            <a:r>
              <a:rPr lang="es-MX" dirty="0" smtClean="0"/>
              <a:t>Se sostiene generalmente en un conflicto (una historia) contado utilizando el diálogo, salvo narrativas más de dirección que de dramaturgia</a:t>
            </a:r>
          </a:p>
          <a:p>
            <a:pPr algn="just"/>
            <a:r>
              <a:rPr lang="es-MX" dirty="0" smtClean="0"/>
              <a:t>Mayormente se escribe en solitario, salvo excepciones previamente establecidas. «</a:t>
            </a:r>
            <a:r>
              <a:rPr lang="es-MX" dirty="0"/>
              <a:t>C</a:t>
            </a:r>
            <a:r>
              <a:rPr lang="es-MX" dirty="0" smtClean="0"/>
              <a:t>reación colectiva» </a:t>
            </a:r>
          </a:p>
          <a:p>
            <a:pPr algn="just"/>
            <a:r>
              <a:rPr lang="es-MX" dirty="0" smtClean="0"/>
              <a:t>Su libertad creativa suele ser ilimitada</a:t>
            </a:r>
          </a:p>
          <a:p>
            <a:pPr algn="just"/>
            <a:r>
              <a:rPr lang="es-MX" dirty="0" smtClean="0"/>
              <a:t>Su tiempo de redacción normalmente es voluntario</a:t>
            </a:r>
          </a:p>
          <a:p>
            <a:pPr algn="just"/>
            <a:r>
              <a:rPr lang="es-MX" dirty="0" smtClean="0"/>
              <a:t>Suele estar pensado para públicos minoritarios. A medida que se hace masivo, entran criterios de mercado</a:t>
            </a:r>
          </a:p>
          <a:p>
            <a:pPr algn="just"/>
            <a:r>
              <a:rPr lang="es-MX" dirty="0" smtClean="0"/>
              <a:t>El autor es la mayor instancia. Es un género literario</a:t>
            </a:r>
          </a:p>
          <a:p>
            <a:pPr algn="just"/>
            <a:endParaRPr lang="es-MX" dirty="0" smtClean="0"/>
          </a:p>
          <a:p>
            <a:pPr marL="0" indent="0" algn="just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77473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fbcdn-sphotos-e-a.akamaihd.net/hphotos-ak-prn2/t1.0-9/10006621_808933422470151_5715477698736402647_n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548680"/>
            <a:ext cx="5544616" cy="2650893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diario16.pe/imagenes/upload/enero2014/p18evv9tphkkh1coqoju17ml33.jp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900" y="3658504"/>
            <a:ext cx="5558388" cy="2657604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5156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 dir="vert"/>
      </p:transition>
    </mc:Choice>
    <mc:Fallback>
      <p:transition spd="slow">
        <p:checke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-2qzQ1yvQpHw/UW3ad798qtI/AAAAAAAACZg/Q0GaeD-8200/s1600/La+eternidad+en+sus+ojos+(afiche+oficial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412"/>
          <a:stretch/>
        </p:blipFill>
        <p:spPr bwMode="auto">
          <a:xfrm>
            <a:off x="1043607" y="1196752"/>
            <a:ext cx="2852117" cy="4437112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DOCUMENTOS\Escritorio\JAPON\JAPO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4473" y="1196752"/>
            <a:ext cx="3136841" cy="4437112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53161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EL </a:t>
            </a:r>
            <a:r>
              <a:rPr lang="es-MX" dirty="0" smtClean="0"/>
              <a:t>GUION </a:t>
            </a:r>
            <a:r>
              <a:rPr lang="es-MX" dirty="0" smtClean="0"/>
              <a:t>DE TELEVISIÓN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32859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MX" dirty="0" smtClean="0"/>
              <a:t>Es un relato que depende de los formatos y la estructura específica para cada uno de </a:t>
            </a:r>
            <a:r>
              <a:rPr lang="es-MX" dirty="0" smtClean="0"/>
              <a:t>estos</a:t>
            </a:r>
            <a:endParaRPr lang="es-MX" dirty="0" smtClean="0"/>
          </a:p>
          <a:p>
            <a:pPr algn="just"/>
            <a:r>
              <a:rPr lang="es-MX" dirty="0" smtClean="0"/>
              <a:t>Suele escribirse entre varios</a:t>
            </a:r>
          </a:p>
          <a:p>
            <a:pPr algn="just"/>
            <a:r>
              <a:rPr lang="es-MX" dirty="0"/>
              <a:t>S</a:t>
            </a:r>
            <a:r>
              <a:rPr lang="es-MX" dirty="0" smtClean="0"/>
              <a:t>iempre tiene restricciones de producto industrial-comercial. Se hace para millones de espectadores potenciales</a:t>
            </a:r>
          </a:p>
          <a:p>
            <a:pPr algn="just"/>
            <a:r>
              <a:rPr lang="es-MX" dirty="0" smtClean="0"/>
              <a:t>Es un medio, mas no un fin en sí mismo. Se duda por ello de su validez como género literario</a:t>
            </a:r>
          </a:p>
          <a:p>
            <a:pPr algn="just"/>
            <a:r>
              <a:rPr lang="es-MX" dirty="0" smtClean="0"/>
              <a:t>Necesariamente implica saber trabajar en grupo y ser flexible</a:t>
            </a:r>
          </a:p>
          <a:p>
            <a:pPr algn="just"/>
            <a:r>
              <a:rPr lang="es-MX" dirty="0" smtClean="0"/>
              <a:t>Su tiempo de redacción tiene plazos impostergables</a:t>
            </a:r>
          </a:p>
          <a:p>
            <a:pPr algn="just"/>
            <a:r>
              <a:rPr lang="es-MX" dirty="0" smtClean="0"/>
              <a:t>Sus formatos, temas y estilo dependen del mercado al cual va dirigido</a:t>
            </a:r>
          </a:p>
          <a:p>
            <a:pPr algn="just"/>
            <a:r>
              <a:rPr lang="es-MX" dirty="0" smtClean="0"/>
              <a:t>El escritor está en función del producto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666471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d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img4.wikia.nocookie.net/__cb20120117212847/inciclopedia/images/4/47/Mil_oficios_asi_es_la_vida_al_fondo_hay_siti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857353"/>
            <a:ext cx="5544616" cy="2139599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www.telenovelasid.com/novelas/mi-amor-el-wachiman-segunda-temporada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789040"/>
            <a:ext cx="3329959" cy="187220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fbcdn-sphotos-g-a.akamaihd.net/hphotos-ak-ash2/t1.0-9/531036_260182490771451_599955529_n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3725" y="3789040"/>
            <a:ext cx="1892451" cy="187220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s://pbs.twimg.com/profile_images/378800000732299159/e7ac4dbe6977343ebf5b7b23de9133d8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9" y="3789040"/>
            <a:ext cx="1872207" cy="187220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18202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conveyor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EL </a:t>
            </a:r>
            <a:r>
              <a:rPr lang="es-MX" dirty="0" smtClean="0"/>
              <a:t>GUION </a:t>
            </a:r>
            <a:r>
              <a:rPr lang="es-MX" dirty="0" smtClean="0"/>
              <a:t>DE CINE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32859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s-MX" dirty="0" smtClean="0"/>
              <a:t>Es un discurso continuo, con estructuras variables de acuerdo a qué público va dirigido</a:t>
            </a:r>
          </a:p>
          <a:p>
            <a:pPr algn="just"/>
            <a:r>
              <a:rPr lang="es-MX" dirty="0" smtClean="0"/>
              <a:t>Puede ser industrial o artesanal, de eso dependerá todo su concepto</a:t>
            </a:r>
          </a:p>
          <a:p>
            <a:pPr algn="just"/>
            <a:r>
              <a:rPr lang="es-MX" dirty="0" smtClean="0"/>
              <a:t>Generalmente el director tiene poder absoluto sobre él</a:t>
            </a:r>
          </a:p>
          <a:p>
            <a:pPr algn="just"/>
            <a:r>
              <a:rPr lang="es-MX" dirty="0" smtClean="0"/>
              <a:t>Los tiempos para su redacción son bastante extensos</a:t>
            </a:r>
          </a:p>
          <a:p>
            <a:pPr algn="just"/>
            <a:r>
              <a:rPr lang="es-MX" dirty="0" smtClean="0"/>
              <a:t>Generalmente requiere más imágenes que palabras, su discurso es más visual. El clima y la atmósfera los crea el director</a:t>
            </a:r>
          </a:p>
          <a:p>
            <a:pPr algn="just"/>
            <a:r>
              <a:rPr lang="es-MX" dirty="0" smtClean="0"/>
              <a:t>Es también un medio y no un fin en sí mismo. Pero en algunos casos, puede tener valor literario</a:t>
            </a:r>
          </a:p>
          <a:p>
            <a:pPr algn="just"/>
            <a:r>
              <a:rPr lang="es-MX" dirty="0" smtClean="0"/>
              <a:t>Tiene varias etapas de pre-producción antes de la redacción del guión propiamente dicha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00321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5" descr="http://2.bp.blogspot.com/-70NBR97shx0/UWd5SknEOJI/AAAAAAAAAko/iJZaKWDJrrU/s1600/AFICHE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734" y="1123991"/>
            <a:ext cx="3176218" cy="453707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9" descr="latetaasustad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4174" y="1123991"/>
            <a:ext cx="3176218" cy="453707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0400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dir="u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DINÁMICAS ESPECÍFICAS DE INICIO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968552"/>
          </a:xfrm>
        </p:spPr>
        <p:txBody>
          <a:bodyPr/>
          <a:lstStyle/>
          <a:p>
            <a:pPr algn="just"/>
            <a:r>
              <a:rPr lang="es-MX" dirty="0" smtClean="0"/>
              <a:t>TEATRO: normalmente en solitario, voluntario. Puede </a:t>
            </a:r>
            <a:r>
              <a:rPr lang="es-MX" dirty="0"/>
              <a:t>empezarse por el personaje</a:t>
            </a:r>
          </a:p>
          <a:p>
            <a:pPr algn="just"/>
            <a:r>
              <a:rPr lang="es-MX" dirty="0" smtClean="0"/>
              <a:t>TELEVISIÓN: siempre previo pedido o factibilidad de mercado. Siempre </a:t>
            </a:r>
            <a:r>
              <a:rPr lang="es-MX" dirty="0"/>
              <a:t>se empieza por un tema y un concepto</a:t>
            </a:r>
          </a:p>
          <a:p>
            <a:pPr algn="just"/>
            <a:r>
              <a:rPr lang="es-MX" dirty="0" smtClean="0"/>
              <a:t>CINE: de las dos maneras</a:t>
            </a:r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05337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361</Words>
  <Application>Microsoft Office PowerPoint</Application>
  <PresentationFormat>Presentación en pantalla (4:3)</PresentationFormat>
  <Paragraphs>31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ESCRIBIR PARA TEATRO, TELEVISIÓN Y CINE: DIFERENCIAS, SEMEJANZAS Y OPORTUNIDADES</vt:lpstr>
      <vt:lpstr>EL TEXTO DE TEATRO</vt:lpstr>
      <vt:lpstr>Presentación de PowerPoint</vt:lpstr>
      <vt:lpstr>Presentación de PowerPoint</vt:lpstr>
      <vt:lpstr>EL GUION DE TELEVISIÓN</vt:lpstr>
      <vt:lpstr>Presentación de PowerPoint</vt:lpstr>
      <vt:lpstr>EL GUION DE CINE</vt:lpstr>
      <vt:lpstr>Presentación de PowerPoint</vt:lpstr>
      <vt:lpstr>DINÁMICAS ESPECÍFICAS DE INICIO</vt:lpstr>
      <vt:lpstr>ESCRIBIR PARA TEATRO, TELEVISIÓN Y CINE: DIFERENCIAS, SEMEJANZAS Y OPORTUNIDADES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ESCRIBIR PARA TEATRO, TELEVISIÓN Y CINE: DIFERENCIAS, SEMEJANZAS Y OPORTUNIDADES</dc:title>
  <dc:creator>Eduardo Adrianzen</dc:creator>
  <cp:lastModifiedBy>VICTOR</cp:lastModifiedBy>
  <cp:revision>23</cp:revision>
  <dcterms:created xsi:type="dcterms:W3CDTF">2013-05-06T21:09:19Z</dcterms:created>
  <dcterms:modified xsi:type="dcterms:W3CDTF">2014-05-05T21:43:32Z</dcterms:modified>
</cp:coreProperties>
</file>